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710" r:id="rId2"/>
  </p:sldMasterIdLst>
  <p:sldIdLst>
    <p:sldId id="256" r:id="rId3"/>
    <p:sldId id="292" r:id="rId4"/>
    <p:sldId id="293" r:id="rId5"/>
    <p:sldId id="301" r:id="rId6"/>
    <p:sldId id="302" r:id="rId7"/>
    <p:sldId id="303" r:id="rId8"/>
    <p:sldId id="262" r:id="rId9"/>
    <p:sldId id="257" r:id="rId10"/>
    <p:sldId id="266" r:id="rId11"/>
    <p:sldId id="272" r:id="rId12"/>
    <p:sldId id="265" r:id="rId13"/>
    <p:sldId id="269" r:id="rId14"/>
    <p:sldId id="271" r:id="rId15"/>
    <p:sldId id="286" r:id="rId16"/>
    <p:sldId id="287" r:id="rId17"/>
    <p:sldId id="259" r:id="rId18"/>
    <p:sldId id="291" r:id="rId19"/>
    <p:sldId id="295" r:id="rId20"/>
    <p:sldId id="296" r:id="rId21"/>
    <p:sldId id="299" r:id="rId22"/>
    <p:sldId id="300" r:id="rId23"/>
    <p:sldId id="290" r:id="rId24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0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E2735-F74A-4BDC-8315-C438DA08E68D}" v="14" dt="2023-11-12T18:39:01.9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9" autoAdjust="0"/>
    <p:restoredTop sz="95673"/>
  </p:normalViewPr>
  <p:slideViewPr>
    <p:cSldViewPr snapToGrid="0">
      <p:cViewPr varScale="1">
        <p:scale>
          <a:sx n="103" d="100"/>
          <a:sy n="103" d="100"/>
        </p:scale>
        <p:origin x="126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ytautas Beiga" userId="ea092705322860bd" providerId="LiveId" clId="{1E6E2735-F74A-4BDC-8315-C438DA08E68D}"/>
    <pc:docChg chg="undo custSel addSld modSld">
      <pc:chgData name="Vytautas Beiga" userId="ea092705322860bd" providerId="LiveId" clId="{1E6E2735-F74A-4BDC-8315-C438DA08E68D}" dt="2023-11-12T18:39:54.342" v="715" actId="14100"/>
      <pc:docMkLst>
        <pc:docMk/>
      </pc:docMkLst>
      <pc:sldChg chg="modSp mod">
        <pc:chgData name="Vytautas Beiga" userId="ea092705322860bd" providerId="LiveId" clId="{1E6E2735-F74A-4BDC-8315-C438DA08E68D}" dt="2023-11-12T12:41:29.008" v="23" actId="20577"/>
        <pc:sldMkLst>
          <pc:docMk/>
          <pc:sldMk cId="1837649933" sldId="256"/>
        </pc:sldMkLst>
        <pc:spChg chg="mod">
          <ac:chgData name="Vytautas Beiga" userId="ea092705322860bd" providerId="LiveId" clId="{1E6E2735-F74A-4BDC-8315-C438DA08E68D}" dt="2023-11-12T12:41:29.008" v="23" actId="20577"/>
          <ac:spMkLst>
            <pc:docMk/>
            <pc:sldMk cId="1837649933" sldId="256"/>
            <ac:spMk id="2" creationId="{00000000-0000-0000-0000-000000000000}"/>
          </ac:spMkLst>
        </pc:spChg>
      </pc:sldChg>
      <pc:sldChg chg="modSp mod">
        <pc:chgData name="Vytautas Beiga" userId="ea092705322860bd" providerId="LiveId" clId="{1E6E2735-F74A-4BDC-8315-C438DA08E68D}" dt="2023-11-12T18:29:34.527" v="662" actId="20577"/>
        <pc:sldMkLst>
          <pc:docMk/>
          <pc:sldMk cId="1924170637" sldId="292"/>
        </pc:sldMkLst>
        <pc:spChg chg="mod">
          <ac:chgData name="Vytautas Beiga" userId="ea092705322860bd" providerId="LiveId" clId="{1E6E2735-F74A-4BDC-8315-C438DA08E68D}" dt="2023-11-12T18:29:34.527" v="662" actId="20577"/>
          <ac:spMkLst>
            <pc:docMk/>
            <pc:sldMk cId="1924170637" sldId="292"/>
            <ac:spMk id="3" creationId="{00000000-0000-0000-0000-000000000000}"/>
          </ac:spMkLst>
        </pc:spChg>
      </pc:sldChg>
      <pc:sldChg chg="addSp delSp modSp mod">
        <pc:chgData name="Vytautas Beiga" userId="ea092705322860bd" providerId="LiveId" clId="{1E6E2735-F74A-4BDC-8315-C438DA08E68D}" dt="2023-11-12T15:56:24.279" v="275" actId="20577"/>
        <pc:sldMkLst>
          <pc:docMk/>
          <pc:sldMk cId="1620026949" sldId="293"/>
        </pc:sldMkLst>
        <pc:spChg chg="mod">
          <ac:chgData name="Vytautas Beiga" userId="ea092705322860bd" providerId="LiveId" clId="{1E6E2735-F74A-4BDC-8315-C438DA08E68D}" dt="2023-11-12T15:56:24.279" v="275" actId="20577"/>
          <ac:spMkLst>
            <pc:docMk/>
            <pc:sldMk cId="1620026949" sldId="293"/>
            <ac:spMk id="2" creationId="{00000000-0000-0000-0000-000000000000}"/>
          </ac:spMkLst>
        </pc:spChg>
        <pc:spChg chg="mod">
          <ac:chgData name="Vytautas Beiga" userId="ea092705322860bd" providerId="LiveId" clId="{1E6E2735-F74A-4BDC-8315-C438DA08E68D}" dt="2023-11-12T15:53:08.857" v="182" actId="20577"/>
          <ac:spMkLst>
            <pc:docMk/>
            <pc:sldMk cId="1620026949" sldId="293"/>
            <ac:spMk id="3" creationId="{00000000-0000-0000-0000-000000000000}"/>
          </ac:spMkLst>
        </pc:spChg>
        <pc:spChg chg="add mod">
          <ac:chgData name="Vytautas Beiga" userId="ea092705322860bd" providerId="LiveId" clId="{1E6E2735-F74A-4BDC-8315-C438DA08E68D}" dt="2023-11-12T15:50:26.453" v="123" actId="1076"/>
          <ac:spMkLst>
            <pc:docMk/>
            <pc:sldMk cId="1620026949" sldId="293"/>
            <ac:spMk id="6" creationId="{01AB9774-00F9-8CC4-61EB-C2A004AD8AE3}"/>
          </ac:spMkLst>
        </pc:spChg>
        <pc:spChg chg="add mod">
          <ac:chgData name="Vytautas Beiga" userId="ea092705322860bd" providerId="LiveId" clId="{1E6E2735-F74A-4BDC-8315-C438DA08E68D}" dt="2023-11-12T15:52:05.019" v="156" actId="1076"/>
          <ac:spMkLst>
            <pc:docMk/>
            <pc:sldMk cId="1620026949" sldId="293"/>
            <ac:spMk id="7" creationId="{4B7A54A6-DAA1-4F1C-EE06-4DB964FEFF15}"/>
          </ac:spMkLst>
        </pc:spChg>
        <pc:cxnChg chg="add del mod">
          <ac:chgData name="Vytautas Beiga" userId="ea092705322860bd" providerId="LiveId" clId="{1E6E2735-F74A-4BDC-8315-C438DA08E68D}" dt="2023-11-12T15:50:00.358" v="114" actId="478"/>
          <ac:cxnSpMkLst>
            <pc:docMk/>
            <pc:sldMk cId="1620026949" sldId="293"/>
            <ac:cxnSpMk id="5" creationId="{DA033190-D6FD-79B7-5343-17684EBAED02}"/>
          </ac:cxnSpMkLst>
        </pc:cxnChg>
      </pc:sldChg>
      <pc:sldChg chg="addSp modSp add mod">
        <pc:chgData name="Vytautas Beiga" userId="ea092705322860bd" providerId="LiveId" clId="{1E6E2735-F74A-4BDC-8315-C438DA08E68D}" dt="2023-11-12T16:18:01.303" v="411" actId="20577"/>
        <pc:sldMkLst>
          <pc:docMk/>
          <pc:sldMk cId="764208374" sldId="301"/>
        </pc:sldMkLst>
        <pc:spChg chg="mod">
          <ac:chgData name="Vytautas Beiga" userId="ea092705322860bd" providerId="LiveId" clId="{1E6E2735-F74A-4BDC-8315-C438DA08E68D}" dt="2023-11-12T15:55:53.975" v="268" actId="20577"/>
          <ac:spMkLst>
            <pc:docMk/>
            <pc:sldMk cId="764208374" sldId="301"/>
            <ac:spMk id="2" creationId="{00000000-0000-0000-0000-000000000000}"/>
          </ac:spMkLst>
        </pc:spChg>
        <pc:spChg chg="mod">
          <ac:chgData name="Vytautas Beiga" userId="ea092705322860bd" providerId="LiveId" clId="{1E6E2735-F74A-4BDC-8315-C438DA08E68D}" dt="2023-11-12T16:18:01.303" v="411" actId="20577"/>
          <ac:spMkLst>
            <pc:docMk/>
            <pc:sldMk cId="764208374" sldId="301"/>
            <ac:spMk id="3" creationId="{00000000-0000-0000-0000-000000000000}"/>
          </ac:spMkLst>
        </pc:spChg>
        <pc:spChg chg="add mod">
          <ac:chgData name="Vytautas Beiga" userId="ea092705322860bd" providerId="LiveId" clId="{1E6E2735-F74A-4BDC-8315-C438DA08E68D}" dt="2023-11-12T16:16:54.186" v="395" actId="1076"/>
          <ac:spMkLst>
            <pc:docMk/>
            <pc:sldMk cId="764208374" sldId="301"/>
            <ac:spMk id="4" creationId="{AE48D7F3-DCFE-3F2D-EC2E-B8C7B6995394}"/>
          </ac:spMkLst>
        </pc:spChg>
        <pc:spChg chg="add mod">
          <ac:chgData name="Vytautas Beiga" userId="ea092705322860bd" providerId="LiveId" clId="{1E6E2735-F74A-4BDC-8315-C438DA08E68D}" dt="2023-11-12T16:17:53.528" v="409" actId="1076"/>
          <ac:spMkLst>
            <pc:docMk/>
            <pc:sldMk cId="764208374" sldId="301"/>
            <ac:spMk id="5" creationId="{3A1DB7E6-29EF-A505-3FD3-B9EEC3FE273E}"/>
          </ac:spMkLst>
        </pc:spChg>
      </pc:sldChg>
      <pc:sldChg chg="addSp delSp modSp add mod">
        <pc:chgData name="Vytautas Beiga" userId="ea092705322860bd" providerId="LiveId" clId="{1E6E2735-F74A-4BDC-8315-C438DA08E68D}" dt="2023-11-12T18:29:45.328" v="664" actId="22"/>
        <pc:sldMkLst>
          <pc:docMk/>
          <pc:sldMk cId="3538584584" sldId="302"/>
        </pc:sldMkLst>
        <pc:spChg chg="mod">
          <ac:chgData name="Vytautas Beiga" userId="ea092705322860bd" providerId="LiveId" clId="{1E6E2735-F74A-4BDC-8315-C438DA08E68D}" dt="2023-11-12T16:22:03.991" v="435" actId="20577"/>
          <ac:spMkLst>
            <pc:docMk/>
            <pc:sldMk cId="3538584584" sldId="302"/>
            <ac:spMk id="2" creationId="{00000000-0000-0000-0000-000000000000}"/>
          </ac:spMkLst>
        </pc:spChg>
        <pc:spChg chg="add del mod">
          <ac:chgData name="Vytautas Beiga" userId="ea092705322860bd" providerId="LiveId" clId="{1E6E2735-F74A-4BDC-8315-C438DA08E68D}" dt="2023-11-12T16:30:47.171" v="651" actId="20577"/>
          <ac:spMkLst>
            <pc:docMk/>
            <pc:sldMk cId="3538584584" sldId="302"/>
            <ac:spMk id="3" creationId="{00000000-0000-0000-0000-000000000000}"/>
          </ac:spMkLst>
        </pc:spChg>
        <pc:spChg chg="del">
          <ac:chgData name="Vytautas Beiga" userId="ea092705322860bd" providerId="LiveId" clId="{1E6E2735-F74A-4BDC-8315-C438DA08E68D}" dt="2023-11-12T16:27:22.160" v="439" actId="478"/>
          <ac:spMkLst>
            <pc:docMk/>
            <pc:sldMk cId="3538584584" sldId="302"/>
            <ac:spMk id="4" creationId="{AE48D7F3-DCFE-3F2D-EC2E-B8C7B6995394}"/>
          </ac:spMkLst>
        </pc:spChg>
        <pc:spChg chg="del">
          <ac:chgData name="Vytautas Beiga" userId="ea092705322860bd" providerId="LiveId" clId="{1E6E2735-F74A-4BDC-8315-C438DA08E68D}" dt="2023-11-12T16:27:22.961" v="440" actId="478"/>
          <ac:spMkLst>
            <pc:docMk/>
            <pc:sldMk cId="3538584584" sldId="302"/>
            <ac:spMk id="5" creationId="{3A1DB7E6-29EF-A505-3FD3-B9EEC3FE273E}"/>
          </ac:spMkLst>
        </pc:spChg>
        <pc:spChg chg="add del mod">
          <ac:chgData name="Vytautas Beiga" userId="ea092705322860bd" providerId="LiveId" clId="{1E6E2735-F74A-4BDC-8315-C438DA08E68D}" dt="2023-11-12T16:29:21.057" v="504"/>
          <ac:spMkLst>
            <pc:docMk/>
            <pc:sldMk cId="3538584584" sldId="302"/>
            <ac:spMk id="6" creationId="{018112E1-783F-DFB6-0117-6E970418052C}"/>
          </ac:spMkLst>
        </pc:spChg>
        <pc:spChg chg="add del mod">
          <ac:chgData name="Vytautas Beiga" userId="ea092705322860bd" providerId="LiveId" clId="{1E6E2735-F74A-4BDC-8315-C438DA08E68D}" dt="2023-11-12T16:27:36.002" v="442"/>
          <ac:spMkLst>
            <pc:docMk/>
            <pc:sldMk cId="3538584584" sldId="302"/>
            <ac:spMk id="7" creationId="{FA58CB40-E61C-81EE-C3EF-5B11AF416CF3}"/>
          </ac:spMkLst>
        </pc:spChg>
        <pc:spChg chg="add del">
          <ac:chgData name="Vytautas Beiga" userId="ea092705322860bd" providerId="LiveId" clId="{1E6E2735-F74A-4BDC-8315-C438DA08E68D}" dt="2023-11-12T18:29:45.328" v="664" actId="22"/>
          <ac:spMkLst>
            <pc:docMk/>
            <pc:sldMk cId="3538584584" sldId="302"/>
            <ac:spMk id="9" creationId="{D7708475-8782-5829-CCA9-E93274DD091C}"/>
          </ac:spMkLst>
        </pc:spChg>
      </pc:sldChg>
      <pc:sldChg chg="addSp delSp modSp add mod">
        <pc:chgData name="Vytautas Beiga" userId="ea092705322860bd" providerId="LiveId" clId="{1E6E2735-F74A-4BDC-8315-C438DA08E68D}" dt="2023-11-12T18:39:54.342" v="715" actId="14100"/>
        <pc:sldMkLst>
          <pc:docMk/>
          <pc:sldMk cId="1316687757" sldId="303"/>
        </pc:sldMkLst>
        <pc:spChg chg="mod">
          <ac:chgData name="Vytautas Beiga" userId="ea092705322860bd" providerId="LiveId" clId="{1E6E2735-F74A-4BDC-8315-C438DA08E68D}" dt="2023-11-12T18:30:28.528" v="686" actId="20577"/>
          <ac:spMkLst>
            <pc:docMk/>
            <pc:sldMk cId="1316687757" sldId="303"/>
            <ac:spMk id="2" creationId="{00000000-0000-0000-0000-000000000000}"/>
          </ac:spMkLst>
        </pc:spChg>
        <pc:spChg chg="mod">
          <ac:chgData name="Vytautas Beiga" userId="ea092705322860bd" providerId="LiveId" clId="{1E6E2735-F74A-4BDC-8315-C438DA08E68D}" dt="2023-11-12T18:31:03.343" v="687" actId="14100"/>
          <ac:spMkLst>
            <pc:docMk/>
            <pc:sldMk cId="1316687757" sldId="303"/>
            <ac:spMk id="3" creationId="{00000000-0000-0000-0000-000000000000}"/>
          </ac:spMkLst>
        </pc:spChg>
        <pc:picChg chg="add del mod">
          <ac:chgData name="Vytautas Beiga" userId="ea092705322860bd" providerId="LiveId" clId="{1E6E2735-F74A-4BDC-8315-C438DA08E68D}" dt="2023-11-12T18:38:25.881" v="693"/>
          <ac:picMkLst>
            <pc:docMk/>
            <pc:sldMk cId="1316687757" sldId="303"/>
            <ac:picMk id="5" creationId="{36DF2271-3440-A6A0-2B12-8D3D56E119E9}"/>
          </ac:picMkLst>
        </pc:picChg>
        <pc:picChg chg="add mod modCrop">
          <ac:chgData name="Vytautas Beiga" userId="ea092705322860bd" providerId="LiveId" clId="{1E6E2735-F74A-4BDC-8315-C438DA08E68D}" dt="2023-11-12T18:39:51.085" v="714" actId="14100"/>
          <ac:picMkLst>
            <pc:docMk/>
            <pc:sldMk cId="1316687757" sldId="303"/>
            <ac:picMk id="7" creationId="{44984ED3-CEB4-DAAB-2CB5-BE7AED831CAF}"/>
          </ac:picMkLst>
        </pc:picChg>
        <pc:picChg chg="add mod modCrop">
          <ac:chgData name="Vytautas Beiga" userId="ea092705322860bd" providerId="LiveId" clId="{1E6E2735-F74A-4BDC-8315-C438DA08E68D}" dt="2023-11-12T18:39:54.342" v="715" actId="14100"/>
          <ac:picMkLst>
            <pc:docMk/>
            <pc:sldMk cId="1316687757" sldId="303"/>
            <ac:picMk id="9" creationId="{F24E9986-15C8-8C8A-9F50-6E22E72A511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r>
              <a:rPr lang="en-US" b="1"/>
              <a:t>Lentelės pavadinimas</a:t>
            </a:r>
          </a:p>
        </c:rich>
      </c:tx>
      <c:layout>
        <c:manualLayout>
          <c:xMode val="edge"/>
          <c:yMode val="edge"/>
          <c:x val="0.2463878326996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0714150274941897E-2"/>
          <c:y val="0.20035313001605101"/>
          <c:w val="0.90633274452860701"/>
          <c:h val="0.615956067289341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14-4885-92F8-C05E50A832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14-4885-92F8-C05E50A8324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14-4885-92F8-C05E50A832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2120736"/>
        <c:axId val="1682138576"/>
      </c:barChart>
      <c:catAx>
        <c:axId val="1682120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682138576"/>
        <c:crosses val="autoZero"/>
        <c:auto val="1"/>
        <c:lblAlgn val="ctr"/>
        <c:lblOffset val="100"/>
        <c:noMultiLvlLbl val="0"/>
      </c:catAx>
      <c:valAx>
        <c:axId val="168213857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682120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r>
              <a:rPr lang="en-US" b="1"/>
              <a:t>Pavadinimas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875333073860098"/>
          <c:y val="0.21412520064205501"/>
          <c:w val="0.455167609752203"/>
          <c:h val="0.576448224870767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CCE-43A5-8DFC-25885F302FE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CCE-43A5-8DFC-25885F302FE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CE-43A5-8DFC-25885F302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1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876201311338001"/>
          <c:y val="0.85477888297670701"/>
          <c:w val="0.303836012893826"/>
          <c:h val="6.81745680666320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/>
              <a:t>Lentelės</a:t>
            </a:r>
            <a:r>
              <a:rPr lang="en-US" b="1" dirty="0"/>
              <a:t> </a:t>
            </a:r>
            <a:r>
              <a:rPr lang="en-US" b="1" dirty="0" err="1"/>
              <a:t>pavadinimas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4161352454517"/>
          <c:y val="0.17301555330667401"/>
          <c:w val="0.84288554234903101"/>
          <c:h val="0.6484874089939970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7D-427C-AB12-DCC77F559F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7D-427C-AB12-DCC77F559F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7D-427C-AB12-DCC77F559F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926719696"/>
        <c:axId val="-1926554432"/>
      </c:barChart>
      <c:catAx>
        <c:axId val="-1926719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26554432"/>
        <c:crosses val="autoZero"/>
        <c:auto val="1"/>
        <c:lblAlgn val="ctr"/>
        <c:lblOffset val="100"/>
        <c:noMultiLvlLbl val="0"/>
      </c:catAx>
      <c:valAx>
        <c:axId val="-1926554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2"/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26719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/>
              <a:t>Lentelės</a:t>
            </a:r>
            <a:r>
              <a:rPr lang="en-US" b="1" dirty="0"/>
              <a:t> </a:t>
            </a:r>
            <a:r>
              <a:rPr lang="en-US" b="1" dirty="0" err="1"/>
              <a:t>pavadinimas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223496302505899"/>
          <c:y val="0.16661270989103799"/>
          <c:w val="0.76637725417402702"/>
          <c:h val="0.6548902524096329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52-41A2-8542-D8C023D4D4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52-41A2-8542-D8C023D4D49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52-41A2-8542-D8C023D4D4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926800736"/>
        <c:axId val="-1926573040"/>
      </c:barChart>
      <c:catAx>
        <c:axId val="-1926800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26573040"/>
        <c:crosses val="autoZero"/>
        <c:auto val="1"/>
        <c:lblAlgn val="ctr"/>
        <c:lblOffset val="100"/>
        <c:noMultiLvlLbl val="0"/>
      </c:catAx>
      <c:valAx>
        <c:axId val="-1926573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26800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r>
              <a:rPr lang="en-US" b="1"/>
              <a:t>Lentelės pavadinimas</a:t>
            </a:r>
          </a:p>
        </c:rich>
      </c:tx>
      <c:layout>
        <c:manualLayout>
          <c:xMode val="edge"/>
          <c:yMode val="edge"/>
          <c:x val="0.36445288522851998"/>
          <c:y val="1.14109788409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1813688900491001E-2"/>
          <c:y val="0.195158368347221"/>
          <c:w val="0.95091916938250298"/>
          <c:h val="0.5562985906382550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8E-4EFD-8520-5CAC40C935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38100" cap="rnd">
              <a:solidFill>
                <a:schemeClr val="tx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B8E-4EFD-8520-5CAC40C935A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381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B8E-4EFD-8520-5CAC40C935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32955504"/>
        <c:axId val="1803335376"/>
      </c:lineChart>
      <c:catAx>
        <c:axId val="-2032955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803335376"/>
        <c:crosses val="autoZero"/>
        <c:auto val="1"/>
        <c:lblAlgn val="ctr"/>
        <c:lblOffset val="100"/>
        <c:noMultiLvlLbl val="0"/>
      </c:catAx>
      <c:valAx>
        <c:axId val="1803335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-20329555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337650223348543"/>
          <c:y val="0.93290243932778505"/>
          <c:w val="0.324699448716955"/>
          <c:h val="6.70975606722145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5935FC-D465-5C49-99AF-54B0B4BB67CC}" type="doc">
      <dgm:prSet loTypeId="urn:microsoft.com/office/officeart/2005/8/layout/orgChar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EBAF3C-87C9-4048-A845-D8B2906A13D9}">
      <dgm:prSet phldrT="[Text]" phldr="1" custT="1"/>
      <dgm:spPr>
        <a:solidFill>
          <a:schemeClr val="accent1"/>
        </a:solidFill>
      </dgm:spPr>
      <dgm:t>
        <a:bodyPr/>
        <a:lstStyle/>
        <a:p>
          <a:endParaRPr lang="en-US" sz="1800" noProof="0" dirty="0"/>
        </a:p>
      </dgm:t>
    </dgm:pt>
    <dgm:pt modelId="{89C8FDBF-46B7-9149-A4E7-75CCC7D85479}" type="parTrans" cxnId="{55184345-3B52-C04E-BD92-75E5A6AA766A}">
      <dgm:prSet/>
      <dgm:spPr/>
      <dgm:t>
        <a:bodyPr/>
        <a:lstStyle/>
        <a:p>
          <a:endParaRPr lang="en-US" sz="1800" noProof="0" dirty="0"/>
        </a:p>
      </dgm:t>
    </dgm:pt>
    <dgm:pt modelId="{1FC1B797-0813-C04D-BED7-E90A1C3F6D08}" type="sibTrans" cxnId="{55184345-3B52-C04E-BD92-75E5A6AA766A}">
      <dgm:prSet/>
      <dgm:spPr/>
      <dgm:t>
        <a:bodyPr/>
        <a:lstStyle/>
        <a:p>
          <a:endParaRPr lang="en-US" sz="1800" noProof="0" dirty="0"/>
        </a:p>
      </dgm:t>
    </dgm:pt>
    <dgm:pt modelId="{19321E65-8CEC-204A-8320-AFA01211907A}" type="asst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1800" noProof="0" dirty="0"/>
        </a:p>
      </dgm:t>
    </dgm:pt>
    <dgm:pt modelId="{C524B1EA-3CBF-C04E-A126-D44C20851CF2}" type="parTrans" cxnId="{50EE8B5C-F4DA-F44E-AF7C-673DD5A012FA}">
      <dgm:prSet/>
      <dgm:spPr>
        <a:ln>
          <a:solidFill>
            <a:schemeClr val="accent5"/>
          </a:solidFill>
        </a:ln>
      </dgm:spPr>
      <dgm:t>
        <a:bodyPr/>
        <a:lstStyle/>
        <a:p>
          <a:endParaRPr lang="en-US" sz="1800" noProof="0" dirty="0"/>
        </a:p>
      </dgm:t>
    </dgm:pt>
    <dgm:pt modelId="{E0CAE861-4D27-9D4D-B125-3F37B54B549A}" type="sibTrans" cxnId="{50EE8B5C-F4DA-F44E-AF7C-673DD5A012FA}">
      <dgm:prSet/>
      <dgm:spPr/>
      <dgm:t>
        <a:bodyPr/>
        <a:lstStyle/>
        <a:p>
          <a:endParaRPr lang="en-US" sz="1800" noProof="0" dirty="0"/>
        </a:p>
      </dgm:t>
    </dgm:pt>
    <dgm:pt modelId="{4BDA59B2-2AAA-3F4B-BC1E-B3459F9E96DD}">
      <dgm:prSet phldrT="[Text]" phldr="1" custT="1"/>
      <dgm:spPr>
        <a:solidFill>
          <a:schemeClr val="accent4"/>
        </a:solidFill>
      </dgm:spPr>
      <dgm:t>
        <a:bodyPr/>
        <a:lstStyle/>
        <a:p>
          <a:endParaRPr lang="en-US" sz="1800" noProof="0" dirty="0"/>
        </a:p>
      </dgm:t>
    </dgm:pt>
    <dgm:pt modelId="{17D58DB4-3A1B-034E-9D9C-ED1B73EBD044}" type="parTrans" cxnId="{E5C8BA6B-73DB-E442-A213-FDCFA5B255D8}">
      <dgm:prSet/>
      <dgm:spPr>
        <a:ln>
          <a:solidFill>
            <a:schemeClr val="accent5"/>
          </a:solidFill>
        </a:ln>
      </dgm:spPr>
      <dgm:t>
        <a:bodyPr/>
        <a:lstStyle/>
        <a:p>
          <a:endParaRPr lang="en-US" sz="1800" noProof="0" dirty="0"/>
        </a:p>
      </dgm:t>
    </dgm:pt>
    <dgm:pt modelId="{EC212A35-48C6-AA40-BA19-49A0C9D18805}" type="sibTrans" cxnId="{E5C8BA6B-73DB-E442-A213-FDCFA5B255D8}">
      <dgm:prSet/>
      <dgm:spPr/>
      <dgm:t>
        <a:bodyPr/>
        <a:lstStyle/>
        <a:p>
          <a:endParaRPr lang="en-US" sz="1800" noProof="0" dirty="0"/>
        </a:p>
      </dgm:t>
    </dgm:pt>
    <dgm:pt modelId="{99093EAA-AF80-5247-87E6-1FEC7E973B94}">
      <dgm:prSet phldrT="[Text]" phldr="1" custT="1"/>
      <dgm:spPr>
        <a:solidFill>
          <a:schemeClr val="accent4"/>
        </a:solidFill>
      </dgm:spPr>
      <dgm:t>
        <a:bodyPr/>
        <a:lstStyle/>
        <a:p>
          <a:endParaRPr lang="en-US" sz="1800" noProof="0" dirty="0"/>
        </a:p>
      </dgm:t>
    </dgm:pt>
    <dgm:pt modelId="{17CF2578-FAB6-4D47-B56D-DCB6B1E35131}" type="parTrans" cxnId="{8DDEE842-C267-8B47-B44E-A104FBFF6AF4}">
      <dgm:prSet/>
      <dgm:spPr>
        <a:ln>
          <a:solidFill>
            <a:schemeClr val="accent5"/>
          </a:solidFill>
        </a:ln>
      </dgm:spPr>
      <dgm:t>
        <a:bodyPr/>
        <a:lstStyle/>
        <a:p>
          <a:endParaRPr lang="en-US" sz="1800" noProof="0" dirty="0"/>
        </a:p>
      </dgm:t>
    </dgm:pt>
    <dgm:pt modelId="{6D3F3A52-D1D4-EE40-AAF2-5F7FAD0F700C}" type="sibTrans" cxnId="{8DDEE842-C267-8B47-B44E-A104FBFF6AF4}">
      <dgm:prSet/>
      <dgm:spPr/>
      <dgm:t>
        <a:bodyPr/>
        <a:lstStyle/>
        <a:p>
          <a:endParaRPr lang="en-US" sz="1800" noProof="0" dirty="0"/>
        </a:p>
      </dgm:t>
    </dgm:pt>
    <dgm:pt modelId="{D2256546-A636-1B43-87BD-60893137DC03}">
      <dgm:prSet phldrT="[Text]" phldr="1" custT="1"/>
      <dgm:spPr>
        <a:solidFill>
          <a:schemeClr val="accent4"/>
        </a:solidFill>
      </dgm:spPr>
      <dgm:t>
        <a:bodyPr/>
        <a:lstStyle/>
        <a:p>
          <a:endParaRPr lang="en-US" sz="1800" noProof="0" dirty="0"/>
        </a:p>
      </dgm:t>
    </dgm:pt>
    <dgm:pt modelId="{DB045699-2364-E345-AB11-297421C22456}" type="parTrans" cxnId="{CF5B6370-A580-394D-9001-AF3C83E803A0}">
      <dgm:prSet/>
      <dgm:spPr>
        <a:ln>
          <a:solidFill>
            <a:schemeClr val="accent5"/>
          </a:solidFill>
        </a:ln>
      </dgm:spPr>
      <dgm:t>
        <a:bodyPr/>
        <a:lstStyle/>
        <a:p>
          <a:endParaRPr lang="en-US" sz="1800" noProof="0" dirty="0"/>
        </a:p>
      </dgm:t>
    </dgm:pt>
    <dgm:pt modelId="{72205F96-AEE9-3E4C-A6AF-488A199E5E6A}" type="sibTrans" cxnId="{CF5B6370-A580-394D-9001-AF3C83E803A0}">
      <dgm:prSet/>
      <dgm:spPr/>
      <dgm:t>
        <a:bodyPr/>
        <a:lstStyle/>
        <a:p>
          <a:endParaRPr lang="en-US" sz="1800" noProof="0" dirty="0"/>
        </a:p>
      </dgm:t>
    </dgm:pt>
    <dgm:pt modelId="{68D71B7A-7706-CE49-86FC-B633A8796021}" type="pres">
      <dgm:prSet presAssocID="{E45935FC-D465-5C49-99AF-54B0B4BB67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C80E6A7-9E20-D846-928C-C6F4B0ADA519}" type="pres">
      <dgm:prSet presAssocID="{23EBAF3C-87C9-4048-A845-D8B2906A13D9}" presName="hierRoot1" presStyleCnt="0">
        <dgm:presLayoutVars>
          <dgm:hierBranch val="init"/>
        </dgm:presLayoutVars>
      </dgm:prSet>
      <dgm:spPr/>
    </dgm:pt>
    <dgm:pt modelId="{61FB721F-75F1-C345-B645-2CD33ADD2C7B}" type="pres">
      <dgm:prSet presAssocID="{23EBAF3C-87C9-4048-A845-D8B2906A13D9}" presName="rootComposite1" presStyleCnt="0"/>
      <dgm:spPr/>
    </dgm:pt>
    <dgm:pt modelId="{4EBBBE83-3EBC-BA43-A399-38D489E06E53}" type="pres">
      <dgm:prSet presAssocID="{23EBAF3C-87C9-4048-A845-D8B2906A13D9}" presName="rootText1" presStyleLbl="node0" presStyleIdx="0" presStyleCnt="1">
        <dgm:presLayoutVars>
          <dgm:chPref val="3"/>
        </dgm:presLayoutVars>
      </dgm:prSet>
      <dgm:spPr/>
    </dgm:pt>
    <dgm:pt modelId="{58360F71-92A6-6747-A7CB-4AD71283042E}" type="pres">
      <dgm:prSet presAssocID="{23EBAF3C-87C9-4048-A845-D8B2906A13D9}" presName="rootConnector1" presStyleLbl="node1" presStyleIdx="0" presStyleCnt="0"/>
      <dgm:spPr/>
    </dgm:pt>
    <dgm:pt modelId="{D5B34F25-4F78-DF49-A3E2-1DE7CD464CE9}" type="pres">
      <dgm:prSet presAssocID="{23EBAF3C-87C9-4048-A845-D8B2906A13D9}" presName="hierChild2" presStyleCnt="0"/>
      <dgm:spPr/>
    </dgm:pt>
    <dgm:pt modelId="{7C038EDC-0733-A547-A2F3-1F36DD361350}" type="pres">
      <dgm:prSet presAssocID="{17D58DB4-3A1B-034E-9D9C-ED1B73EBD044}" presName="Name37" presStyleLbl="parChTrans1D2" presStyleIdx="0" presStyleCnt="4"/>
      <dgm:spPr/>
    </dgm:pt>
    <dgm:pt modelId="{C8D9D9BF-9AF5-BD46-BBE6-B47A6AF0F668}" type="pres">
      <dgm:prSet presAssocID="{4BDA59B2-2AAA-3F4B-BC1E-B3459F9E96DD}" presName="hierRoot2" presStyleCnt="0">
        <dgm:presLayoutVars>
          <dgm:hierBranch val="init"/>
        </dgm:presLayoutVars>
      </dgm:prSet>
      <dgm:spPr/>
    </dgm:pt>
    <dgm:pt modelId="{93B2F195-DF6C-5844-BDF7-2291325F4D9A}" type="pres">
      <dgm:prSet presAssocID="{4BDA59B2-2AAA-3F4B-BC1E-B3459F9E96DD}" presName="rootComposite" presStyleCnt="0"/>
      <dgm:spPr/>
    </dgm:pt>
    <dgm:pt modelId="{8848FDB8-C289-DF45-B623-FB7491BF90EA}" type="pres">
      <dgm:prSet presAssocID="{4BDA59B2-2AAA-3F4B-BC1E-B3459F9E96DD}" presName="rootText" presStyleLbl="node2" presStyleIdx="0" presStyleCnt="3">
        <dgm:presLayoutVars>
          <dgm:chPref val="3"/>
        </dgm:presLayoutVars>
      </dgm:prSet>
      <dgm:spPr/>
    </dgm:pt>
    <dgm:pt modelId="{397AFBB5-5F7E-D344-B26E-C4287FB15EA9}" type="pres">
      <dgm:prSet presAssocID="{4BDA59B2-2AAA-3F4B-BC1E-B3459F9E96DD}" presName="rootConnector" presStyleLbl="node2" presStyleIdx="0" presStyleCnt="3"/>
      <dgm:spPr/>
    </dgm:pt>
    <dgm:pt modelId="{E3AA8160-ECDB-B540-8E52-CE65F98B511D}" type="pres">
      <dgm:prSet presAssocID="{4BDA59B2-2AAA-3F4B-BC1E-B3459F9E96DD}" presName="hierChild4" presStyleCnt="0"/>
      <dgm:spPr/>
    </dgm:pt>
    <dgm:pt modelId="{D7839BBA-1A9F-BD46-8625-DA3225668926}" type="pres">
      <dgm:prSet presAssocID="{4BDA59B2-2AAA-3F4B-BC1E-B3459F9E96DD}" presName="hierChild5" presStyleCnt="0"/>
      <dgm:spPr/>
    </dgm:pt>
    <dgm:pt modelId="{B2380AD3-D09C-814E-8C65-C54A2EE19A24}" type="pres">
      <dgm:prSet presAssocID="{17CF2578-FAB6-4D47-B56D-DCB6B1E35131}" presName="Name37" presStyleLbl="parChTrans1D2" presStyleIdx="1" presStyleCnt="4"/>
      <dgm:spPr/>
    </dgm:pt>
    <dgm:pt modelId="{4D426444-DD95-E04F-B6F3-1656999ACEF3}" type="pres">
      <dgm:prSet presAssocID="{99093EAA-AF80-5247-87E6-1FEC7E973B94}" presName="hierRoot2" presStyleCnt="0">
        <dgm:presLayoutVars>
          <dgm:hierBranch val="init"/>
        </dgm:presLayoutVars>
      </dgm:prSet>
      <dgm:spPr/>
    </dgm:pt>
    <dgm:pt modelId="{94D83789-5A89-DE4B-A799-1C2D82C33CF8}" type="pres">
      <dgm:prSet presAssocID="{99093EAA-AF80-5247-87E6-1FEC7E973B94}" presName="rootComposite" presStyleCnt="0"/>
      <dgm:spPr/>
    </dgm:pt>
    <dgm:pt modelId="{510A9F46-BC4B-9E4C-8895-5FCC859B7195}" type="pres">
      <dgm:prSet presAssocID="{99093EAA-AF80-5247-87E6-1FEC7E973B94}" presName="rootText" presStyleLbl="node2" presStyleIdx="1" presStyleCnt="3">
        <dgm:presLayoutVars>
          <dgm:chPref val="3"/>
        </dgm:presLayoutVars>
      </dgm:prSet>
      <dgm:spPr/>
    </dgm:pt>
    <dgm:pt modelId="{50988116-EE00-3944-A112-0520EA069031}" type="pres">
      <dgm:prSet presAssocID="{99093EAA-AF80-5247-87E6-1FEC7E973B94}" presName="rootConnector" presStyleLbl="node2" presStyleIdx="1" presStyleCnt="3"/>
      <dgm:spPr/>
    </dgm:pt>
    <dgm:pt modelId="{7A51D8DB-5300-8042-96E3-61A64D9E4678}" type="pres">
      <dgm:prSet presAssocID="{99093EAA-AF80-5247-87E6-1FEC7E973B94}" presName="hierChild4" presStyleCnt="0"/>
      <dgm:spPr/>
    </dgm:pt>
    <dgm:pt modelId="{C6A1D6F0-649A-CB40-A01D-05EA9ED189FC}" type="pres">
      <dgm:prSet presAssocID="{99093EAA-AF80-5247-87E6-1FEC7E973B94}" presName="hierChild5" presStyleCnt="0"/>
      <dgm:spPr/>
    </dgm:pt>
    <dgm:pt modelId="{B6408797-0D57-2749-8B78-0207BE77E45F}" type="pres">
      <dgm:prSet presAssocID="{DB045699-2364-E345-AB11-297421C22456}" presName="Name37" presStyleLbl="parChTrans1D2" presStyleIdx="2" presStyleCnt="4"/>
      <dgm:spPr/>
    </dgm:pt>
    <dgm:pt modelId="{2117811C-4483-0243-81E5-786626829825}" type="pres">
      <dgm:prSet presAssocID="{D2256546-A636-1B43-87BD-60893137DC03}" presName="hierRoot2" presStyleCnt="0">
        <dgm:presLayoutVars>
          <dgm:hierBranch val="init"/>
        </dgm:presLayoutVars>
      </dgm:prSet>
      <dgm:spPr/>
    </dgm:pt>
    <dgm:pt modelId="{3C9178E2-7EC0-AB49-9283-49161A9FDD4C}" type="pres">
      <dgm:prSet presAssocID="{D2256546-A636-1B43-87BD-60893137DC03}" presName="rootComposite" presStyleCnt="0"/>
      <dgm:spPr/>
    </dgm:pt>
    <dgm:pt modelId="{F6A93DA9-94DB-8041-B56A-EF0D6A1AC9BC}" type="pres">
      <dgm:prSet presAssocID="{D2256546-A636-1B43-87BD-60893137DC03}" presName="rootText" presStyleLbl="node2" presStyleIdx="2" presStyleCnt="3">
        <dgm:presLayoutVars>
          <dgm:chPref val="3"/>
        </dgm:presLayoutVars>
      </dgm:prSet>
      <dgm:spPr/>
    </dgm:pt>
    <dgm:pt modelId="{F9054E3F-2630-7E45-984D-34CD82114255}" type="pres">
      <dgm:prSet presAssocID="{D2256546-A636-1B43-87BD-60893137DC03}" presName="rootConnector" presStyleLbl="node2" presStyleIdx="2" presStyleCnt="3"/>
      <dgm:spPr/>
    </dgm:pt>
    <dgm:pt modelId="{61A26C1E-2499-8F43-868A-82E8FA855F46}" type="pres">
      <dgm:prSet presAssocID="{D2256546-A636-1B43-87BD-60893137DC03}" presName="hierChild4" presStyleCnt="0"/>
      <dgm:spPr/>
    </dgm:pt>
    <dgm:pt modelId="{6622504C-D93D-244D-AECE-2C2C1FECE8D2}" type="pres">
      <dgm:prSet presAssocID="{D2256546-A636-1B43-87BD-60893137DC03}" presName="hierChild5" presStyleCnt="0"/>
      <dgm:spPr/>
    </dgm:pt>
    <dgm:pt modelId="{4C3852A6-1497-AE43-A858-456E44457BBD}" type="pres">
      <dgm:prSet presAssocID="{23EBAF3C-87C9-4048-A845-D8B2906A13D9}" presName="hierChild3" presStyleCnt="0"/>
      <dgm:spPr/>
    </dgm:pt>
    <dgm:pt modelId="{2339D529-2376-0942-B7B9-3453F5BCC5B7}" type="pres">
      <dgm:prSet presAssocID="{C524B1EA-3CBF-C04E-A126-D44C20851CF2}" presName="Name111" presStyleLbl="parChTrans1D2" presStyleIdx="3" presStyleCnt="4"/>
      <dgm:spPr/>
    </dgm:pt>
    <dgm:pt modelId="{12DB5E3C-86EA-AF47-B9B7-33D44CFAB3FD}" type="pres">
      <dgm:prSet presAssocID="{19321E65-8CEC-204A-8320-AFA01211907A}" presName="hierRoot3" presStyleCnt="0">
        <dgm:presLayoutVars>
          <dgm:hierBranch val="init"/>
        </dgm:presLayoutVars>
      </dgm:prSet>
      <dgm:spPr/>
    </dgm:pt>
    <dgm:pt modelId="{81EB7173-8794-9043-B892-5EA6DD8DE5A9}" type="pres">
      <dgm:prSet presAssocID="{19321E65-8CEC-204A-8320-AFA01211907A}" presName="rootComposite3" presStyleCnt="0"/>
      <dgm:spPr/>
    </dgm:pt>
    <dgm:pt modelId="{F2C2E8D0-0875-134E-981A-9CC938797590}" type="pres">
      <dgm:prSet presAssocID="{19321E65-8CEC-204A-8320-AFA01211907A}" presName="rootText3" presStyleLbl="asst1" presStyleIdx="0" presStyleCnt="1">
        <dgm:presLayoutVars>
          <dgm:chPref val="3"/>
        </dgm:presLayoutVars>
      </dgm:prSet>
      <dgm:spPr/>
    </dgm:pt>
    <dgm:pt modelId="{F2428A03-E355-CD4E-BC67-AFC02BB77E92}" type="pres">
      <dgm:prSet presAssocID="{19321E65-8CEC-204A-8320-AFA01211907A}" presName="rootConnector3" presStyleLbl="asst1" presStyleIdx="0" presStyleCnt="1"/>
      <dgm:spPr/>
    </dgm:pt>
    <dgm:pt modelId="{FD9F9529-DDFD-994D-B6FB-0D859EE29FBE}" type="pres">
      <dgm:prSet presAssocID="{19321E65-8CEC-204A-8320-AFA01211907A}" presName="hierChild6" presStyleCnt="0"/>
      <dgm:spPr/>
    </dgm:pt>
    <dgm:pt modelId="{5EB7A408-C20B-014D-A1EA-6DD05F42A42C}" type="pres">
      <dgm:prSet presAssocID="{19321E65-8CEC-204A-8320-AFA01211907A}" presName="hierChild7" presStyleCnt="0"/>
      <dgm:spPr/>
    </dgm:pt>
  </dgm:ptLst>
  <dgm:cxnLst>
    <dgm:cxn modelId="{736B9D22-46E6-5F47-86ED-EB39F6D5C3C3}" type="presOf" srcId="{C524B1EA-3CBF-C04E-A126-D44C20851CF2}" destId="{2339D529-2376-0942-B7B9-3453F5BCC5B7}" srcOrd="0" destOrd="0" presId="urn:microsoft.com/office/officeart/2005/8/layout/orgChart1"/>
    <dgm:cxn modelId="{723A3435-A18A-A141-914A-42387699526A}" type="presOf" srcId="{4BDA59B2-2AAA-3F4B-BC1E-B3459F9E96DD}" destId="{8848FDB8-C289-DF45-B623-FB7491BF90EA}" srcOrd="0" destOrd="0" presId="urn:microsoft.com/office/officeart/2005/8/layout/orgChart1"/>
    <dgm:cxn modelId="{50EE8B5C-F4DA-F44E-AF7C-673DD5A012FA}" srcId="{23EBAF3C-87C9-4048-A845-D8B2906A13D9}" destId="{19321E65-8CEC-204A-8320-AFA01211907A}" srcOrd="0" destOrd="0" parTransId="{C524B1EA-3CBF-C04E-A126-D44C20851CF2}" sibTransId="{E0CAE861-4D27-9D4D-B125-3F37B54B549A}"/>
    <dgm:cxn modelId="{4BA79841-C0D8-0D4A-BE84-95C48D645AD0}" type="presOf" srcId="{D2256546-A636-1B43-87BD-60893137DC03}" destId="{F6A93DA9-94DB-8041-B56A-EF0D6A1AC9BC}" srcOrd="0" destOrd="0" presId="urn:microsoft.com/office/officeart/2005/8/layout/orgChart1"/>
    <dgm:cxn modelId="{AB044D42-9495-614A-9CC1-DC62AAA7570E}" type="presOf" srcId="{99093EAA-AF80-5247-87E6-1FEC7E973B94}" destId="{510A9F46-BC4B-9E4C-8895-5FCC859B7195}" srcOrd="0" destOrd="0" presId="urn:microsoft.com/office/officeart/2005/8/layout/orgChart1"/>
    <dgm:cxn modelId="{8DDEE842-C267-8B47-B44E-A104FBFF6AF4}" srcId="{23EBAF3C-87C9-4048-A845-D8B2906A13D9}" destId="{99093EAA-AF80-5247-87E6-1FEC7E973B94}" srcOrd="2" destOrd="0" parTransId="{17CF2578-FAB6-4D47-B56D-DCB6B1E35131}" sibTransId="{6D3F3A52-D1D4-EE40-AAF2-5F7FAD0F700C}"/>
    <dgm:cxn modelId="{55184345-3B52-C04E-BD92-75E5A6AA766A}" srcId="{E45935FC-D465-5C49-99AF-54B0B4BB67CC}" destId="{23EBAF3C-87C9-4048-A845-D8B2906A13D9}" srcOrd="0" destOrd="0" parTransId="{89C8FDBF-46B7-9149-A4E7-75CCC7D85479}" sibTransId="{1FC1B797-0813-C04D-BED7-E90A1C3F6D08}"/>
    <dgm:cxn modelId="{A93DE94A-0A38-7646-8461-3A0D19CB9B5B}" type="presOf" srcId="{DB045699-2364-E345-AB11-297421C22456}" destId="{B6408797-0D57-2749-8B78-0207BE77E45F}" srcOrd="0" destOrd="0" presId="urn:microsoft.com/office/officeart/2005/8/layout/orgChart1"/>
    <dgm:cxn modelId="{E5C8BA6B-73DB-E442-A213-FDCFA5B255D8}" srcId="{23EBAF3C-87C9-4048-A845-D8B2906A13D9}" destId="{4BDA59B2-2AAA-3F4B-BC1E-B3459F9E96DD}" srcOrd="1" destOrd="0" parTransId="{17D58DB4-3A1B-034E-9D9C-ED1B73EBD044}" sibTransId="{EC212A35-48C6-AA40-BA19-49A0C9D18805}"/>
    <dgm:cxn modelId="{3B39C26E-3BD0-2C4E-A2D2-D23031171BC7}" type="presOf" srcId="{19321E65-8CEC-204A-8320-AFA01211907A}" destId="{F2C2E8D0-0875-134E-981A-9CC938797590}" srcOrd="0" destOrd="0" presId="urn:microsoft.com/office/officeart/2005/8/layout/orgChart1"/>
    <dgm:cxn modelId="{542CA04F-67D5-D54F-B46B-F0F4C03AAC30}" type="presOf" srcId="{4BDA59B2-2AAA-3F4B-BC1E-B3459F9E96DD}" destId="{397AFBB5-5F7E-D344-B26E-C4287FB15EA9}" srcOrd="1" destOrd="0" presId="urn:microsoft.com/office/officeart/2005/8/layout/orgChart1"/>
    <dgm:cxn modelId="{CF5B6370-A580-394D-9001-AF3C83E803A0}" srcId="{23EBAF3C-87C9-4048-A845-D8B2906A13D9}" destId="{D2256546-A636-1B43-87BD-60893137DC03}" srcOrd="3" destOrd="0" parTransId="{DB045699-2364-E345-AB11-297421C22456}" sibTransId="{72205F96-AEE9-3E4C-A6AF-488A199E5E6A}"/>
    <dgm:cxn modelId="{56267D8F-6D81-C34D-B7C5-DA1D1B297F79}" type="presOf" srcId="{19321E65-8CEC-204A-8320-AFA01211907A}" destId="{F2428A03-E355-CD4E-BC67-AFC02BB77E92}" srcOrd="1" destOrd="0" presId="urn:microsoft.com/office/officeart/2005/8/layout/orgChart1"/>
    <dgm:cxn modelId="{BC349593-8AF3-F54E-B2FE-36539FB899F0}" type="presOf" srcId="{99093EAA-AF80-5247-87E6-1FEC7E973B94}" destId="{50988116-EE00-3944-A112-0520EA069031}" srcOrd="1" destOrd="0" presId="urn:microsoft.com/office/officeart/2005/8/layout/orgChart1"/>
    <dgm:cxn modelId="{EC63B297-E5F8-014B-84F6-7C0248A2A5C2}" type="presOf" srcId="{17D58DB4-3A1B-034E-9D9C-ED1B73EBD044}" destId="{7C038EDC-0733-A547-A2F3-1F36DD361350}" srcOrd="0" destOrd="0" presId="urn:microsoft.com/office/officeart/2005/8/layout/orgChart1"/>
    <dgm:cxn modelId="{0BC0C1A9-70AD-7849-9B94-346D81F20A75}" type="presOf" srcId="{23EBAF3C-87C9-4048-A845-D8B2906A13D9}" destId="{4EBBBE83-3EBC-BA43-A399-38D489E06E53}" srcOrd="0" destOrd="0" presId="urn:microsoft.com/office/officeart/2005/8/layout/orgChart1"/>
    <dgm:cxn modelId="{7EA4FCB8-FCF0-724E-A969-3C9B28ED3DBB}" type="presOf" srcId="{17CF2578-FAB6-4D47-B56D-DCB6B1E35131}" destId="{B2380AD3-D09C-814E-8C65-C54A2EE19A24}" srcOrd="0" destOrd="0" presId="urn:microsoft.com/office/officeart/2005/8/layout/orgChart1"/>
    <dgm:cxn modelId="{DBF77FD0-53E5-CF4E-911E-439D20ED72C9}" type="presOf" srcId="{D2256546-A636-1B43-87BD-60893137DC03}" destId="{F9054E3F-2630-7E45-984D-34CD82114255}" srcOrd="1" destOrd="0" presId="urn:microsoft.com/office/officeart/2005/8/layout/orgChart1"/>
    <dgm:cxn modelId="{AD4713D4-5CFF-A14E-9CFC-B33AA0B1CDEF}" type="presOf" srcId="{23EBAF3C-87C9-4048-A845-D8B2906A13D9}" destId="{58360F71-92A6-6747-A7CB-4AD71283042E}" srcOrd="1" destOrd="0" presId="urn:microsoft.com/office/officeart/2005/8/layout/orgChart1"/>
    <dgm:cxn modelId="{34AC1EDB-6CDD-384B-873F-13FBCC46F57B}" type="presOf" srcId="{E45935FC-D465-5C49-99AF-54B0B4BB67CC}" destId="{68D71B7A-7706-CE49-86FC-B633A8796021}" srcOrd="0" destOrd="0" presId="urn:microsoft.com/office/officeart/2005/8/layout/orgChart1"/>
    <dgm:cxn modelId="{0F1D72DE-59D8-734B-B1B1-6A73B0EDA58A}" type="presParOf" srcId="{68D71B7A-7706-CE49-86FC-B633A8796021}" destId="{DC80E6A7-9E20-D846-928C-C6F4B0ADA519}" srcOrd="0" destOrd="0" presId="urn:microsoft.com/office/officeart/2005/8/layout/orgChart1"/>
    <dgm:cxn modelId="{7C57F89F-94DC-154E-8F85-F7280430D593}" type="presParOf" srcId="{DC80E6A7-9E20-D846-928C-C6F4B0ADA519}" destId="{61FB721F-75F1-C345-B645-2CD33ADD2C7B}" srcOrd="0" destOrd="0" presId="urn:microsoft.com/office/officeart/2005/8/layout/orgChart1"/>
    <dgm:cxn modelId="{12449B2A-72ED-6E4F-86FD-86B31A61C0F5}" type="presParOf" srcId="{61FB721F-75F1-C345-B645-2CD33ADD2C7B}" destId="{4EBBBE83-3EBC-BA43-A399-38D489E06E53}" srcOrd="0" destOrd="0" presId="urn:microsoft.com/office/officeart/2005/8/layout/orgChart1"/>
    <dgm:cxn modelId="{3079A561-9EDE-BE45-A56F-968E91AB9566}" type="presParOf" srcId="{61FB721F-75F1-C345-B645-2CD33ADD2C7B}" destId="{58360F71-92A6-6747-A7CB-4AD71283042E}" srcOrd="1" destOrd="0" presId="urn:microsoft.com/office/officeart/2005/8/layout/orgChart1"/>
    <dgm:cxn modelId="{DC07C42B-A559-E944-A5A8-7361402091B0}" type="presParOf" srcId="{DC80E6A7-9E20-D846-928C-C6F4B0ADA519}" destId="{D5B34F25-4F78-DF49-A3E2-1DE7CD464CE9}" srcOrd="1" destOrd="0" presId="urn:microsoft.com/office/officeart/2005/8/layout/orgChart1"/>
    <dgm:cxn modelId="{77564A98-7B05-8045-B8B5-5C1D691910C2}" type="presParOf" srcId="{D5B34F25-4F78-DF49-A3E2-1DE7CD464CE9}" destId="{7C038EDC-0733-A547-A2F3-1F36DD361350}" srcOrd="0" destOrd="0" presId="urn:microsoft.com/office/officeart/2005/8/layout/orgChart1"/>
    <dgm:cxn modelId="{9E21F026-9C32-5C45-AD2E-AF075B261035}" type="presParOf" srcId="{D5B34F25-4F78-DF49-A3E2-1DE7CD464CE9}" destId="{C8D9D9BF-9AF5-BD46-BBE6-B47A6AF0F668}" srcOrd="1" destOrd="0" presId="urn:microsoft.com/office/officeart/2005/8/layout/orgChart1"/>
    <dgm:cxn modelId="{18C28C30-06BD-5443-875E-FA17C85D900A}" type="presParOf" srcId="{C8D9D9BF-9AF5-BD46-BBE6-B47A6AF0F668}" destId="{93B2F195-DF6C-5844-BDF7-2291325F4D9A}" srcOrd="0" destOrd="0" presId="urn:microsoft.com/office/officeart/2005/8/layout/orgChart1"/>
    <dgm:cxn modelId="{80082225-A8AC-5147-ABC8-B3F2B9A2D493}" type="presParOf" srcId="{93B2F195-DF6C-5844-BDF7-2291325F4D9A}" destId="{8848FDB8-C289-DF45-B623-FB7491BF90EA}" srcOrd="0" destOrd="0" presId="urn:microsoft.com/office/officeart/2005/8/layout/orgChart1"/>
    <dgm:cxn modelId="{30896A30-4782-6847-8AF0-4F83BFE6CBBC}" type="presParOf" srcId="{93B2F195-DF6C-5844-BDF7-2291325F4D9A}" destId="{397AFBB5-5F7E-D344-B26E-C4287FB15EA9}" srcOrd="1" destOrd="0" presId="urn:microsoft.com/office/officeart/2005/8/layout/orgChart1"/>
    <dgm:cxn modelId="{E3AFE50E-7FF9-F943-B5EC-0A1910B27B04}" type="presParOf" srcId="{C8D9D9BF-9AF5-BD46-BBE6-B47A6AF0F668}" destId="{E3AA8160-ECDB-B540-8E52-CE65F98B511D}" srcOrd="1" destOrd="0" presId="urn:microsoft.com/office/officeart/2005/8/layout/orgChart1"/>
    <dgm:cxn modelId="{12CD9D2D-E4FB-8442-8A3E-8DFE90B0D39B}" type="presParOf" srcId="{C8D9D9BF-9AF5-BD46-BBE6-B47A6AF0F668}" destId="{D7839BBA-1A9F-BD46-8625-DA3225668926}" srcOrd="2" destOrd="0" presId="urn:microsoft.com/office/officeart/2005/8/layout/orgChart1"/>
    <dgm:cxn modelId="{3FA3FABC-6D2E-514C-8D82-E6A16FC65912}" type="presParOf" srcId="{D5B34F25-4F78-DF49-A3E2-1DE7CD464CE9}" destId="{B2380AD3-D09C-814E-8C65-C54A2EE19A24}" srcOrd="2" destOrd="0" presId="urn:microsoft.com/office/officeart/2005/8/layout/orgChart1"/>
    <dgm:cxn modelId="{20C3EA1F-6B52-2D44-A047-09370C1E91A0}" type="presParOf" srcId="{D5B34F25-4F78-DF49-A3E2-1DE7CD464CE9}" destId="{4D426444-DD95-E04F-B6F3-1656999ACEF3}" srcOrd="3" destOrd="0" presId="urn:microsoft.com/office/officeart/2005/8/layout/orgChart1"/>
    <dgm:cxn modelId="{FB94A790-6937-8B4A-A7E6-0151F8A371EB}" type="presParOf" srcId="{4D426444-DD95-E04F-B6F3-1656999ACEF3}" destId="{94D83789-5A89-DE4B-A799-1C2D82C33CF8}" srcOrd="0" destOrd="0" presId="urn:microsoft.com/office/officeart/2005/8/layout/orgChart1"/>
    <dgm:cxn modelId="{EE047450-C476-334F-AD8D-C3D36BE83569}" type="presParOf" srcId="{94D83789-5A89-DE4B-A799-1C2D82C33CF8}" destId="{510A9F46-BC4B-9E4C-8895-5FCC859B7195}" srcOrd="0" destOrd="0" presId="urn:microsoft.com/office/officeart/2005/8/layout/orgChart1"/>
    <dgm:cxn modelId="{E29F4A9E-6031-964E-BB75-412747C9F86A}" type="presParOf" srcId="{94D83789-5A89-DE4B-A799-1C2D82C33CF8}" destId="{50988116-EE00-3944-A112-0520EA069031}" srcOrd="1" destOrd="0" presId="urn:microsoft.com/office/officeart/2005/8/layout/orgChart1"/>
    <dgm:cxn modelId="{BF740F5F-1794-EB43-8BFF-02CA7A6B688B}" type="presParOf" srcId="{4D426444-DD95-E04F-B6F3-1656999ACEF3}" destId="{7A51D8DB-5300-8042-96E3-61A64D9E4678}" srcOrd="1" destOrd="0" presId="urn:microsoft.com/office/officeart/2005/8/layout/orgChart1"/>
    <dgm:cxn modelId="{BA9CA8D3-3154-A14F-BA3C-7A86A57A0602}" type="presParOf" srcId="{4D426444-DD95-E04F-B6F3-1656999ACEF3}" destId="{C6A1D6F0-649A-CB40-A01D-05EA9ED189FC}" srcOrd="2" destOrd="0" presId="urn:microsoft.com/office/officeart/2005/8/layout/orgChart1"/>
    <dgm:cxn modelId="{1B90764A-0D63-3D4C-9ADF-C62359BB6962}" type="presParOf" srcId="{D5B34F25-4F78-DF49-A3E2-1DE7CD464CE9}" destId="{B6408797-0D57-2749-8B78-0207BE77E45F}" srcOrd="4" destOrd="0" presId="urn:microsoft.com/office/officeart/2005/8/layout/orgChart1"/>
    <dgm:cxn modelId="{7B106F32-992C-284C-8ECD-7D00528C4073}" type="presParOf" srcId="{D5B34F25-4F78-DF49-A3E2-1DE7CD464CE9}" destId="{2117811C-4483-0243-81E5-786626829825}" srcOrd="5" destOrd="0" presId="urn:microsoft.com/office/officeart/2005/8/layout/orgChart1"/>
    <dgm:cxn modelId="{62FB2D91-236C-F34F-A4E0-B0ED821737FA}" type="presParOf" srcId="{2117811C-4483-0243-81E5-786626829825}" destId="{3C9178E2-7EC0-AB49-9283-49161A9FDD4C}" srcOrd="0" destOrd="0" presId="urn:microsoft.com/office/officeart/2005/8/layout/orgChart1"/>
    <dgm:cxn modelId="{93F4B3A3-ADB7-DB43-8E89-A8E5F68DF964}" type="presParOf" srcId="{3C9178E2-7EC0-AB49-9283-49161A9FDD4C}" destId="{F6A93DA9-94DB-8041-B56A-EF0D6A1AC9BC}" srcOrd="0" destOrd="0" presId="urn:microsoft.com/office/officeart/2005/8/layout/orgChart1"/>
    <dgm:cxn modelId="{56711047-325E-C141-9DFC-A915490F7702}" type="presParOf" srcId="{3C9178E2-7EC0-AB49-9283-49161A9FDD4C}" destId="{F9054E3F-2630-7E45-984D-34CD82114255}" srcOrd="1" destOrd="0" presId="urn:microsoft.com/office/officeart/2005/8/layout/orgChart1"/>
    <dgm:cxn modelId="{67F4F709-E28E-494D-8F1C-CC3DEFBC1761}" type="presParOf" srcId="{2117811C-4483-0243-81E5-786626829825}" destId="{61A26C1E-2499-8F43-868A-82E8FA855F46}" srcOrd="1" destOrd="0" presId="urn:microsoft.com/office/officeart/2005/8/layout/orgChart1"/>
    <dgm:cxn modelId="{20A932A0-48B3-DA4C-A9CC-4FC3793CC1F6}" type="presParOf" srcId="{2117811C-4483-0243-81E5-786626829825}" destId="{6622504C-D93D-244D-AECE-2C2C1FECE8D2}" srcOrd="2" destOrd="0" presId="urn:microsoft.com/office/officeart/2005/8/layout/orgChart1"/>
    <dgm:cxn modelId="{1EBC9618-594E-BF4E-A2D6-31C6B0CCBF98}" type="presParOf" srcId="{DC80E6A7-9E20-D846-928C-C6F4B0ADA519}" destId="{4C3852A6-1497-AE43-A858-456E44457BBD}" srcOrd="2" destOrd="0" presId="urn:microsoft.com/office/officeart/2005/8/layout/orgChart1"/>
    <dgm:cxn modelId="{97A0F80B-40D0-494F-959A-E99E4AB9FDD6}" type="presParOf" srcId="{4C3852A6-1497-AE43-A858-456E44457BBD}" destId="{2339D529-2376-0942-B7B9-3453F5BCC5B7}" srcOrd="0" destOrd="0" presId="urn:microsoft.com/office/officeart/2005/8/layout/orgChart1"/>
    <dgm:cxn modelId="{E57BEFE8-11A8-3443-8C70-A7C25FF71DE1}" type="presParOf" srcId="{4C3852A6-1497-AE43-A858-456E44457BBD}" destId="{12DB5E3C-86EA-AF47-B9B7-33D44CFAB3FD}" srcOrd="1" destOrd="0" presId="urn:microsoft.com/office/officeart/2005/8/layout/orgChart1"/>
    <dgm:cxn modelId="{138AB4F2-7D71-1644-B1CA-8BFE69767D2D}" type="presParOf" srcId="{12DB5E3C-86EA-AF47-B9B7-33D44CFAB3FD}" destId="{81EB7173-8794-9043-B892-5EA6DD8DE5A9}" srcOrd="0" destOrd="0" presId="urn:microsoft.com/office/officeart/2005/8/layout/orgChart1"/>
    <dgm:cxn modelId="{F509794A-26BB-E54B-A78E-9DB9B44FC691}" type="presParOf" srcId="{81EB7173-8794-9043-B892-5EA6DD8DE5A9}" destId="{F2C2E8D0-0875-134E-981A-9CC938797590}" srcOrd="0" destOrd="0" presId="urn:microsoft.com/office/officeart/2005/8/layout/orgChart1"/>
    <dgm:cxn modelId="{20122662-F8F6-ED40-9272-A41D4635D435}" type="presParOf" srcId="{81EB7173-8794-9043-B892-5EA6DD8DE5A9}" destId="{F2428A03-E355-CD4E-BC67-AFC02BB77E92}" srcOrd="1" destOrd="0" presId="urn:microsoft.com/office/officeart/2005/8/layout/orgChart1"/>
    <dgm:cxn modelId="{13BA1E69-E088-AD4D-9D51-99128A322453}" type="presParOf" srcId="{12DB5E3C-86EA-AF47-B9B7-33D44CFAB3FD}" destId="{FD9F9529-DDFD-994D-B6FB-0D859EE29FBE}" srcOrd="1" destOrd="0" presId="urn:microsoft.com/office/officeart/2005/8/layout/orgChart1"/>
    <dgm:cxn modelId="{E1FE9467-1B1B-554E-8DE2-2CD02CCBBBC0}" type="presParOf" srcId="{12DB5E3C-86EA-AF47-B9B7-33D44CFAB3FD}" destId="{5EB7A408-C20B-014D-A1EA-6DD05F42A42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39D529-2376-0942-B7B9-3453F5BCC5B7}">
      <dsp:nvSpPr>
        <dsp:cNvPr id="0" name=""/>
        <dsp:cNvSpPr/>
      </dsp:nvSpPr>
      <dsp:spPr>
        <a:xfrm>
          <a:off x="4033256" y="1019327"/>
          <a:ext cx="213941" cy="937266"/>
        </a:xfrm>
        <a:custGeom>
          <a:avLst/>
          <a:gdLst/>
          <a:ahLst/>
          <a:cxnLst/>
          <a:rect l="0" t="0" r="0" b="0"/>
          <a:pathLst>
            <a:path>
              <a:moveTo>
                <a:pt x="213941" y="0"/>
              </a:moveTo>
              <a:lnTo>
                <a:pt x="213941" y="937266"/>
              </a:lnTo>
              <a:lnTo>
                <a:pt x="0" y="937266"/>
              </a:lnTo>
            </a:path>
          </a:pathLst>
        </a:custGeom>
        <a:noFill/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408797-0D57-2749-8B78-0207BE77E45F}">
      <dsp:nvSpPr>
        <dsp:cNvPr id="0" name=""/>
        <dsp:cNvSpPr/>
      </dsp:nvSpPr>
      <dsp:spPr>
        <a:xfrm>
          <a:off x="4247198" y="1019327"/>
          <a:ext cx="2465417" cy="18745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0591"/>
              </a:lnTo>
              <a:lnTo>
                <a:pt x="2465417" y="1660591"/>
              </a:lnTo>
              <a:lnTo>
                <a:pt x="2465417" y="1874532"/>
              </a:lnTo>
            </a:path>
          </a:pathLst>
        </a:custGeom>
        <a:noFill/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380AD3-D09C-814E-8C65-C54A2EE19A24}">
      <dsp:nvSpPr>
        <dsp:cNvPr id="0" name=""/>
        <dsp:cNvSpPr/>
      </dsp:nvSpPr>
      <dsp:spPr>
        <a:xfrm>
          <a:off x="4201478" y="1019327"/>
          <a:ext cx="91440" cy="18745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74532"/>
              </a:lnTo>
            </a:path>
          </a:pathLst>
        </a:custGeom>
        <a:noFill/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038EDC-0733-A547-A2F3-1F36DD361350}">
      <dsp:nvSpPr>
        <dsp:cNvPr id="0" name=""/>
        <dsp:cNvSpPr/>
      </dsp:nvSpPr>
      <dsp:spPr>
        <a:xfrm>
          <a:off x="1781780" y="1019327"/>
          <a:ext cx="2465417" cy="1874532"/>
        </a:xfrm>
        <a:custGeom>
          <a:avLst/>
          <a:gdLst/>
          <a:ahLst/>
          <a:cxnLst/>
          <a:rect l="0" t="0" r="0" b="0"/>
          <a:pathLst>
            <a:path>
              <a:moveTo>
                <a:pt x="2465417" y="0"/>
              </a:moveTo>
              <a:lnTo>
                <a:pt x="2465417" y="1660591"/>
              </a:lnTo>
              <a:lnTo>
                <a:pt x="0" y="1660591"/>
              </a:lnTo>
              <a:lnTo>
                <a:pt x="0" y="1874532"/>
              </a:lnTo>
            </a:path>
          </a:pathLst>
        </a:custGeom>
        <a:noFill/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BBBE83-3EBC-BA43-A399-38D489E06E53}">
      <dsp:nvSpPr>
        <dsp:cNvPr id="0" name=""/>
        <dsp:cNvSpPr/>
      </dsp:nvSpPr>
      <dsp:spPr>
        <a:xfrm>
          <a:off x="3228430" y="560"/>
          <a:ext cx="2037535" cy="1018767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noProof="0" dirty="0"/>
        </a:p>
      </dsp:txBody>
      <dsp:txXfrm>
        <a:off x="3228430" y="560"/>
        <a:ext cx="2037535" cy="1018767"/>
      </dsp:txXfrm>
    </dsp:sp>
    <dsp:sp modelId="{8848FDB8-C289-DF45-B623-FB7491BF90EA}">
      <dsp:nvSpPr>
        <dsp:cNvPr id="0" name=""/>
        <dsp:cNvSpPr/>
      </dsp:nvSpPr>
      <dsp:spPr>
        <a:xfrm>
          <a:off x="763012" y="2893860"/>
          <a:ext cx="2037535" cy="101876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noProof="0" dirty="0"/>
        </a:p>
      </dsp:txBody>
      <dsp:txXfrm>
        <a:off x="763012" y="2893860"/>
        <a:ext cx="2037535" cy="1018767"/>
      </dsp:txXfrm>
    </dsp:sp>
    <dsp:sp modelId="{510A9F46-BC4B-9E4C-8895-5FCC859B7195}">
      <dsp:nvSpPr>
        <dsp:cNvPr id="0" name=""/>
        <dsp:cNvSpPr/>
      </dsp:nvSpPr>
      <dsp:spPr>
        <a:xfrm>
          <a:off x="3228430" y="2893860"/>
          <a:ext cx="2037535" cy="101876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noProof="0" dirty="0"/>
        </a:p>
      </dsp:txBody>
      <dsp:txXfrm>
        <a:off x="3228430" y="2893860"/>
        <a:ext cx="2037535" cy="1018767"/>
      </dsp:txXfrm>
    </dsp:sp>
    <dsp:sp modelId="{F6A93DA9-94DB-8041-B56A-EF0D6A1AC9BC}">
      <dsp:nvSpPr>
        <dsp:cNvPr id="0" name=""/>
        <dsp:cNvSpPr/>
      </dsp:nvSpPr>
      <dsp:spPr>
        <a:xfrm>
          <a:off x="5693847" y="2893860"/>
          <a:ext cx="2037535" cy="101876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noProof="0" dirty="0"/>
        </a:p>
      </dsp:txBody>
      <dsp:txXfrm>
        <a:off x="5693847" y="2893860"/>
        <a:ext cx="2037535" cy="1018767"/>
      </dsp:txXfrm>
    </dsp:sp>
    <dsp:sp modelId="{F2C2E8D0-0875-134E-981A-9CC938797590}">
      <dsp:nvSpPr>
        <dsp:cNvPr id="0" name=""/>
        <dsp:cNvSpPr/>
      </dsp:nvSpPr>
      <dsp:spPr>
        <a:xfrm>
          <a:off x="1995721" y="1447210"/>
          <a:ext cx="2037535" cy="1018767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noProof="0" dirty="0"/>
        </a:p>
      </dsp:txBody>
      <dsp:txXfrm>
        <a:off x="1995721" y="1447210"/>
        <a:ext cx="2037535" cy="1018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5300" y="4043088"/>
            <a:ext cx="8560955" cy="2305050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016" y="459481"/>
            <a:ext cx="3647137" cy="136551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21776" y="3493564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93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17136" y="0"/>
            <a:ext cx="767486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76" y="1314510"/>
            <a:ext cx="3576408" cy="14056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35864" y="3267940"/>
            <a:ext cx="3576408" cy="31444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2359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6227" y="755793"/>
            <a:ext cx="5332846" cy="37615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490277" y="2636548"/>
            <a:ext cx="4918075" cy="35746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4113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50" y="2093595"/>
            <a:ext cx="8318500" cy="270700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0353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04275" y="172449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9409039" y="5038690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79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lis ir 3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201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499264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160327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6192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30220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7963267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14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ys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1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499264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160327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4630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8658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947645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3271520" cy="85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1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un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04460" y="190745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177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004460" y="428489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79177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889750" y="190745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67706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889750" y="428489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67706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20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5010150" cy="395605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72511" y="2156460"/>
            <a:ext cx="5010150" cy="39560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26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9561513" cy="4019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800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ktū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0"/>
          </p:nvPr>
        </p:nvSpPr>
        <p:spPr>
          <a:xfrm>
            <a:off x="838200" y="2041525"/>
            <a:ext cx="8929255" cy="4221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21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2041525"/>
            <a:ext cx="8929688" cy="41100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7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7" y="3102776"/>
            <a:ext cx="5396345" cy="3481198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46098" y="2667741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016" y="459481"/>
            <a:ext cx="3647137" cy="13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2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ų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472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šraus turinio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23660" y="320041"/>
            <a:ext cx="5394960" cy="16916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7228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6455" y="599440"/>
            <a:ext cx="3103721" cy="116205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389255" y="4279271"/>
            <a:ext cx="5394325" cy="2033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389255" y="3221287"/>
            <a:ext cx="5396345" cy="83312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PAVADINIMAS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5849598" y="2855328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0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671" y="449990"/>
            <a:ext cx="3672482" cy="1375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5300" y="4043088"/>
            <a:ext cx="8560955" cy="2305050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521776" y="3493564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466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671" y="449990"/>
            <a:ext cx="3672482" cy="137500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7" y="3102776"/>
            <a:ext cx="5396345" cy="3481198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46098" y="2667741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470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736" y="586111"/>
            <a:ext cx="2967867" cy="11111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8" y="3338945"/>
            <a:ext cx="5396345" cy="3186462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096000" y="2869785"/>
            <a:ext cx="1410475" cy="1341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58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4058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54725" y="1889760"/>
            <a:ext cx="5483860" cy="8331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055360" y="3024493"/>
            <a:ext cx="5483225" cy="3345510"/>
          </a:xfr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881847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6842"/>
            <a:ext cx="9053945" cy="1126868"/>
          </a:xfrm>
        </p:spPr>
        <p:txBody>
          <a:bodyPr/>
          <a:lstStyle/>
          <a:p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title</a:t>
            </a:r>
            <a:r>
              <a:rPr lang="lt-LT" dirty="0"/>
              <a:t> </a:t>
            </a:r>
            <a:r>
              <a:rPr lang="lt-LT" dirty="0" err="1"/>
              <a:t>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38200" y="2512405"/>
            <a:ext cx="9053945" cy="3597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34997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ėli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6591" y="1392063"/>
            <a:ext cx="6796209" cy="121692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176568" y="2909455"/>
            <a:ext cx="6796088" cy="317889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7938"/>
            <a:ext cx="3035300" cy="6842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0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8" y="3338945"/>
            <a:ext cx="5396345" cy="3186462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096000" y="2869785"/>
            <a:ext cx="1410475" cy="1341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736" y="586110"/>
            <a:ext cx="2970720" cy="1112258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465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3004" y="5893918"/>
            <a:ext cx="1447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182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943144" y="4727407"/>
            <a:ext cx="1943100" cy="1765468"/>
          </a:xfrm>
          <a:noFill/>
          <a:ln>
            <a:noFill/>
          </a:ln>
        </p:spPr>
        <p:txBody>
          <a:bodyPr anchor="b">
            <a:normAutofit/>
          </a:bodyPr>
          <a:lstStyle>
            <a:lvl1pPr algn="r">
              <a:defRPr sz="9600" b="1">
                <a:solidFill>
                  <a:schemeClr val="tx1"/>
                </a:solidFill>
                <a:latin typeface="GT Walsheim" charset="0"/>
                <a:ea typeface="GT Walsheim" charset="0"/>
                <a:cs typeface="GT Walsheim" charset="0"/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8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08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17136" y="0"/>
            <a:ext cx="767486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76" y="1314510"/>
            <a:ext cx="3576408" cy="14056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35864" y="3267940"/>
            <a:ext cx="3576408" cy="31444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50508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6227" y="755793"/>
            <a:ext cx="5332846" cy="37615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490277" y="2636548"/>
            <a:ext cx="4918075" cy="35746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63053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50" y="2093595"/>
            <a:ext cx="8318500" cy="270700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0353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04275" y="172449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9409039" y="5038690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597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lis ir 3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201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499264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160327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6192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30220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7963267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142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ys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1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499264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160327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4630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8658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947645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3271520" cy="85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07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un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04460" y="190745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177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004460" y="428489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79177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889750" y="190745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67706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889750" y="428489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67706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791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5010150" cy="395605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72511" y="2156460"/>
            <a:ext cx="5010150" cy="39560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0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4058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54725" y="1889760"/>
            <a:ext cx="5483860" cy="8331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055360" y="3024493"/>
            <a:ext cx="5483225" cy="3345510"/>
          </a:xfr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672212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9561513" cy="4019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60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ktū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0"/>
          </p:nvPr>
        </p:nvSpPr>
        <p:spPr>
          <a:xfrm>
            <a:off x="838200" y="2041525"/>
            <a:ext cx="8929255" cy="4221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513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2041525"/>
            <a:ext cx="8929688" cy="41100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536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52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ų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582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šraus turinio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23660" y="320041"/>
            <a:ext cx="5394960" cy="16916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8579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671" y="594653"/>
            <a:ext cx="3116505" cy="116684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389255" y="4279271"/>
            <a:ext cx="5394325" cy="2033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389255" y="3221287"/>
            <a:ext cx="5396345" cy="83312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PAVADINIMAS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5849598" y="2855328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0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6842"/>
            <a:ext cx="9053945" cy="1126868"/>
          </a:xfrm>
        </p:spPr>
        <p:txBody>
          <a:bodyPr/>
          <a:lstStyle/>
          <a:p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title</a:t>
            </a:r>
            <a:r>
              <a:rPr lang="lt-LT" dirty="0"/>
              <a:t> </a:t>
            </a:r>
            <a:r>
              <a:rPr lang="lt-LT" dirty="0" err="1"/>
              <a:t>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38200" y="2512405"/>
            <a:ext cx="9053945" cy="3597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91197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ėli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6591" y="1392063"/>
            <a:ext cx="6796209" cy="121692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176568" y="2909455"/>
            <a:ext cx="6796088" cy="317889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7938"/>
            <a:ext cx="3035300" cy="6842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1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3004" y="5874868"/>
            <a:ext cx="1447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3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943144" y="4727407"/>
            <a:ext cx="1943100" cy="1765468"/>
          </a:xfrm>
          <a:noFill/>
          <a:ln>
            <a:noFill/>
          </a:ln>
        </p:spPr>
        <p:txBody>
          <a:bodyPr anchor="b">
            <a:normAutofit/>
          </a:bodyPr>
          <a:lstStyle>
            <a:lvl1pPr algn="r">
              <a:defRPr sz="9600" b="1">
                <a:solidFill>
                  <a:schemeClr val="tx1"/>
                </a:solidFill>
                <a:latin typeface="GT Walsheim" charset="0"/>
                <a:ea typeface="GT Walsheim" charset="0"/>
                <a:cs typeface="GT Walsheim" charset="0"/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52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image" Target="../media/image3.emf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15787"/>
            <a:ext cx="892925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76475"/>
            <a:ext cx="8929255" cy="314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770747" y="6356350"/>
            <a:ext cx="3714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t-LT"/>
            </a:defPPr>
            <a:lvl1pPr marL="0" algn="ct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163004" y="521818"/>
            <a:ext cx="1447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2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6" r:id="rId2"/>
    <p:sldLayoutId id="2147483678" r:id="rId3"/>
    <p:sldLayoutId id="2147483683" r:id="rId4"/>
    <p:sldLayoutId id="2147483709" r:id="rId5"/>
    <p:sldLayoutId id="2147483654" r:id="rId6"/>
    <p:sldLayoutId id="2147483655" r:id="rId7"/>
    <p:sldLayoutId id="2147483680" r:id="rId8"/>
    <p:sldLayoutId id="2147483677" r:id="rId9"/>
    <p:sldLayoutId id="2147483656" r:id="rId10"/>
    <p:sldLayoutId id="2147483658" r:id="rId11"/>
    <p:sldLayoutId id="2147483684" r:id="rId12"/>
    <p:sldLayoutId id="2147483679" r:id="rId13"/>
    <p:sldLayoutId id="2147483685" r:id="rId14"/>
    <p:sldLayoutId id="2147483686" r:id="rId15"/>
    <p:sldLayoutId id="2147483730" r:id="rId16"/>
    <p:sldLayoutId id="2147483731" r:id="rId17"/>
    <p:sldLayoutId id="2147483734" r:id="rId18"/>
    <p:sldLayoutId id="2147483735" r:id="rId19"/>
    <p:sldLayoutId id="2147483659" r:id="rId20"/>
    <p:sldLayoutId id="2147483687" r:id="rId21"/>
    <p:sldLayoutId id="2147483688" r:id="rId22"/>
    <p:sldLayoutId id="214748368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Arial" charset="0"/>
          <a:ea typeface="Arial" charset="0"/>
          <a:cs typeface="Arial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" userDrawn="1">
          <p15:clr>
            <a:srgbClr val="F26B43"/>
          </p15:clr>
        </p15:guide>
        <p15:guide id="2" userDrawn="1">
          <p15:clr>
            <a:srgbClr val="F26B43"/>
          </p15:clr>
        </p15:guide>
        <p15:guide id="3" pos="5768" userDrawn="1">
          <p15:clr>
            <a:srgbClr val="F26B43"/>
          </p15:clr>
        </p15:guide>
        <p15:guide id="4" pos="1912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7680" userDrawn="1">
          <p15:clr>
            <a:srgbClr val="F26B43"/>
          </p15:clr>
        </p15:guide>
        <p15:guide id="7" orient="horz" pos="1434" userDrawn="1">
          <p15:clr>
            <a:srgbClr val="F26B43"/>
          </p15:clr>
        </p15:guide>
        <p15:guide id="8" orient="horz" pos="2886" userDrawn="1">
          <p15:clr>
            <a:srgbClr val="F26B43"/>
          </p15:clr>
        </p15:guide>
        <p15:guide id="9" orient="horz" pos="431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163004" y="521818"/>
            <a:ext cx="1447800" cy="444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15787"/>
            <a:ext cx="892925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76475"/>
            <a:ext cx="8929255" cy="314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770747" y="6356350"/>
            <a:ext cx="3714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t-LT"/>
            </a:defPPr>
            <a:lvl1pPr marL="0" algn="ct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81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32" r:id="rId16"/>
    <p:sldLayoutId id="2147483733" r:id="rId17"/>
    <p:sldLayoutId id="2147483736" r:id="rId18"/>
    <p:sldLayoutId id="2147483737" r:id="rId19"/>
    <p:sldLayoutId id="2147483726" r:id="rId20"/>
    <p:sldLayoutId id="2147483727" r:id="rId21"/>
    <p:sldLayoutId id="2147483728" r:id="rId22"/>
    <p:sldLayoutId id="214748372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">
          <p15:clr>
            <a:srgbClr val="F26B43"/>
          </p15:clr>
        </p15:guide>
        <p15:guide id="2">
          <p15:clr>
            <a:srgbClr val="F26B43"/>
          </p15:clr>
        </p15:guide>
        <p15:guide id="3" pos="5768">
          <p15:clr>
            <a:srgbClr val="F26B43"/>
          </p15:clr>
        </p15:guide>
        <p15:guide id="4" pos="1912">
          <p15:clr>
            <a:srgbClr val="F26B43"/>
          </p15:clr>
        </p15:guide>
        <p15:guide id="5" pos="3840">
          <p15:clr>
            <a:srgbClr val="F26B43"/>
          </p15:clr>
        </p15:guide>
        <p15:guide id="6" pos="7680">
          <p15:clr>
            <a:srgbClr val="F26B43"/>
          </p15:clr>
        </p15:guide>
        <p15:guide id="7" orient="horz" pos="1434">
          <p15:clr>
            <a:srgbClr val="F26B43"/>
          </p15:clr>
        </p15:guide>
        <p15:guide id="8" orient="horz" pos="2886">
          <p15:clr>
            <a:srgbClr val="F26B43"/>
          </p15:clr>
        </p15:guide>
        <p15:guide id="9" orient="horz" pos="431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err="1"/>
              <a:t>Grafavimo</a:t>
            </a:r>
            <a:r>
              <a:rPr lang="en-US" sz="5400" dirty="0"/>
              <a:t> </a:t>
            </a:r>
            <a:br>
              <a:rPr lang="en-US" sz="5400" dirty="0"/>
            </a:br>
            <a:r>
              <a:rPr lang="en-US" sz="5400" dirty="0" err="1"/>
              <a:t>optimizavimas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3764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SKYRIAUS</a:t>
            </a:r>
            <a:br>
              <a:rPr lang="en-US" dirty="0"/>
            </a:br>
            <a:r>
              <a:rPr lang="en-US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899142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05870" y="951632"/>
            <a:ext cx="5031696" cy="3657600"/>
          </a:xfrm>
        </p:spPr>
        <p:txBody>
          <a:bodyPr/>
          <a:lstStyle/>
          <a:p>
            <a:r>
              <a:rPr lang="en-US" dirty="0"/>
              <a:t>SKYRIAUS PAVADINIMAS</a:t>
            </a:r>
          </a:p>
        </p:txBody>
      </p:sp>
    </p:spTree>
    <p:extLst>
      <p:ext uri="{BB962C8B-B14F-4D97-AF65-F5344CB8AC3E}">
        <p14:creationId xmlns:p14="http://schemas.microsoft.com/office/powerpoint/2010/main" val="1861671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7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72499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63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4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3716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77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0492005"/>
              </p:ext>
            </p:extLst>
          </p:nvPr>
        </p:nvGraphicFramePr>
        <p:xfrm>
          <a:off x="838511" y="2156460"/>
          <a:ext cx="5010150" cy="395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555908"/>
              </p:ext>
            </p:extLst>
          </p:nvPr>
        </p:nvGraphicFramePr>
        <p:xfrm>
          <a:off x="6172511" y="2156460"/>
          <a:ext cx="5010150" cy="395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13707" y="3780859"/>
            <a:ext cx="12192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charset="0"/>
                <a:ea typeface="Arial" charset="0"/>
                <a:cs typeface="Arial" charset="0"/>
              </a:rPr>
              <a:t>55%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Lentelės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02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289872"/>
              </p:ext>
            </p:extLst>
          </p:nvPr>
        </p:nvGraphicFramePr>
        <p:xfrm>
          <a:off x="838200" y="2041350"/>
          <a:ext cx="5010150" cy="4071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7356772"/>
              </p:ext>
            </p:extLst>
          </p:nvPr>
        </p:nvGraphicFramePr>
        <p:xfrm>
          <a:off x="6172200" y="2041350"/>
          <a:ext cx="5010150" cy="4071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Lentelės</a:t>
            </a:r>
            <a:r>
              <a:rPr lang="en-US" dirty="0"/>
              <a:t> II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314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TURINYS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Optimizavimo</a:t>
            </a:r>
            <a:r>
              <a:rPr lang="en-US" dirty="0"/>
              <a:t> </a:t>
            </a:r>
            <a:r>
              <a:rPr lang="en-US" dirty="0" err="1"/>
              <a:t>metodai</a:t>
            </a:r>
            <a:endParaRPr lang="en-US" dirty="0"/>
          </a:p>
          <a:p>
            <a:r>
              <a:rPr lang="lt-LT" dirty="0"/>
              <a:t>Palyginimas</a:t>
            </a:r>
            <a:endParaRPr lang="en-US" dirty="0"/>
          </a:p>
          <a:p>
            <a:r>
              <a:rPr lang="en-US" dirty="0" err="1"/>
              <a:t>Trečias</a:t>
            </a:r>
            <a:r>
              <a:rPr lang="en-US" dirty="0"/>
              <a:t> </a:t>
            </a:r>
            <a:r>
              <a:rPr lang="en-US" dirty="0" err="1"/>
              <a:t>skyrius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24170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Lentelės</a:t>
            </a:r>
            <a:r>
              <a:rPr lang="en-US" dirty="0"/>
              <a:t> III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6143652"/>
            <a:ext cx="84937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graphicFrame>
        <p:nvGraphicFramePr>
          <p:cNvPr id="5" name="Char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622146"/>
              </p:ext>
            </p:extLst>
          </p:nvPr>
        </p:nvGraphicFramePr>
        <p:xfrm>
          <a:off x="838200" y="1824221"/>
          <a:ext cx="9561513" cy="4019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20304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SmartAr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2349837"/>
              </p:ext>
            </p:extLst>
          </p:nvPr>
        </p:nvGraphicFramePr>
        <p:xfrm>
          <a:off x="1177926" y="2155825"/>
          <a:ext cx="8494396" cy="3913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0026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 err="1"/>
              <a:t>Vardas</a:t>
            </a:r>
            <a:r>
              <a:rPr lang="en-US" sz="2000" dirty="0"/>
              <a:t> </a:t>
            </a:r>
            <a:r>
              <a:rPr lang="en-US" sz="2000" dirty="0" err="1"/>
              <a:t>Pavardė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 err="1"/>
              <a:t>Pareigos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+370 600 56 789</a:t>
            </a:r>
            <a:br>
              <a:rPr lang="en-US" sz="2000" dirty="0"/>
            </a:br>
            <a:r>
              <a:rPr lang="en-US" sz="2000" dirty="0" err="1"/>
              <a:t>vardas.pavarde@cr.vu.lt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KONTAKTAI</a:t>
            </a:r>
          </a:p>
        </p:txBody>
      </p:sp>
    </p:spTree>
    <p:extLst>
      <p:ext uri="{BB962C8B-B14F-4D97-AF65-F5344CB8AC3E}">
        <p14:creationId xmlns:p14="http://schemas.microsoft.com/office/powerpoint/2010/main" val="87890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Susmulkinim</a:t>
            </a:r>
            <a:r>
              <a:rPr lang="lt-LT" dirty="0" err="1"/>
              <a:t>as</a:t>
            </a:r>
            <a:r>
              <a:rPr lang="en-US" dirty="0"/>
              <a:t> </a:t>
            </a:r>
            <a:br>
              <a:rPr lang="lt-LT" dirty="0"/>
            </a:br>
            <a:r>
              <a:rPr lang="en-US" dirty="0"/>
              <a:t>(</a:t>
            </a:r>
            <a:r>
              <a:rPr lang="en-US" dirty="0" err="1"/>
              <a:t>angl.</a:t>
            </a:r>
            <a:r>
              <a:rPr lang="en-US" dirty="0"/>
              <a:t> Chunking</a:t>
            </a:r>
            <a:r>
              <a:rPr lang="lt-LT" dirty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>
              <a:buClr>
                <a:schemeClr val="tx1"/>
              </a:buClr>
            </a:pPr>
            <a:r>
              <a:rPr lang="en-US" dirty="0"/>
              <a:t>12345678912345678912 {20}</a:t>
            </a:r>
          </a:p>
          <a:p>
            <a:pPr algn="ctr">
              <a:buClr>
                <a:schemeClr val="tx1"/>
              </a:buClr>
            </a:pPr>
            <a:endParaRPr lang="en-US" dirty="0"/>
          </a:p>
          <a:p>
            <a:pPr algn="ctr">
              <a:buClr>
                <a:schemeClr val="tx1"/>
              </a:buClr>
            </a:pPr>
            <a:endParaRPr lang="en-US" dirty="0"/>
          </a:p>
          <a:p>
            <a:pPr algn="ctr">
              <a:buClr>
                <a:schemeClr val="tx1"/>
              </a:buClr>
            </a:pPr>
            <a:r>
              <a:rPr lang="en-US" dirty="0"/>
              <a:t>|1234|5678|9123|4567|8912| {4 x 5}</a:t>
            </a:r>
          </a:p>
          <a:p>
            <a:pPr algn="ctr">
              <a:buClr>
                <a:schemeClr val="tx1"/>
              </a:buClr>
            </a:pPr>
            <a:endParaRPr lang="en-US" dirty="0"/>
          </a:p>
          <a:p>
            <a:pPr algn="ctr">
              <a:buClr>
                <a:schemeClr val="tx1"/>
              </a:buClr>
            </a:pPr>
            <a:endParaRPr lang="en-US" dirty="0"/>
          </a:p>
          <a:p>
            <a:pPr algn="ctr">
              <a:buClr>
                <a:schemeClr val="tx1"/>
              </a:buClr>
            </a:pPr>
            <a:r>
              <a:rPr lang="en-US" dirty="0"/>
              <a:t>|14|58|91|47|91|</a:t>
            </a:r>
          </a:p>
          <a:p>
            <a:pPr algn="ctr">
              <a:buClr>
                <a:schemeClr val="tx1"/>
              </a:buClr>
            </a:pPr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1AB9774-00F9-8CC4-61EB-C2A004AD8AE3}"/>
              </a:ext>
            </a:extLst>
          </p:cNvPr>
          <p:cNvSpPr/>
          <p:nvPr/>
        </p:nvSpPr>
        <p:spPr>
          <a:xfrm>
            <a:off x="5205046" y="3068515"/>
            <a:ext cx="263769" cy="4747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B7A54A6-DAA1-4F1C-EE06-4DB964FEFF15}"/>
              </a:ext>
            </a:extLst>
          </p:cNvPr>
          <p:cNvSpPr/>
          <p:nvPr/>
        </p:nvSpPr>
        <p:spPr>
          <a:xfrm>
            <a:off x="5205045" y="4232030"/>
            <a:ext cx="263769" cy="4747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26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Tiesin</a:t>
            </a:r>
            <a:r>
              <a:rPr lang="lt-LT" dirty="0"/>
              <a:t>ė interpoliacija </a:t>
            </a:r>
            <a:br>
              <a:rPr lang="lt-LT" dirty="0"/>
            </a:br>
            <a:r>
              <a:rPr lang="lt-LT" dirty="0"/>
              <a:t>(angl. </a:t>
            </a:r>
            <a:r>
              <a:rPr lang="en-US" dirty="0"/>
              <a:t>Linear interpolation</a:t>
            </a:r>
            <a:r>
              <a:rPr lang="lt-LT" dirty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I</a:t>
            </a:r>
            <a:r>
              <a:rPr lang="lt-LT" dirty="0"/>
              <a:t>š signalo reikšmių masyvo yra paimama kas n-toji reikšmė.</a:t>
            </a:r>
          </a:p>
          <a:p>
            <a:pPr>
              <a:buClr>
                <a:schemeClr val="tx1"/>
              </a:buClr>
            </a:pPr>
            <a:endParaRPr lang="lt-LT" dirty="0"/>
          </a:p>
          <a:p>
            <a:pPr>
              <a:buClr>
                <a:schemeClr val="tx1"/>
              </a:buClr>
            </a:pPr>
            <a:r>
              <a:rPr lang="lt-LT" dirty="0"/>
              <a:t>Pvz.: Imsime kas 4 reikšmę 12345678912345678912</a:t>
            </a:r>
          </a:p>
          <a:p>
            <a:pPr>
              <a:buClr>
                <a:schemeClr val="tx1"/>
              </a:buClr>
            </a:pPr>
            <a:endParaRPr lang="lt-LT" dirty="0"/>
          </a:p>
          <a:p>
            <a:pPr>
              <a:buClr>
                <a:schemeClr val="tx1"/>
              </a:buClr>
            </a:pPr>
            <a:endParaRPr lang="lt-LT" dirty="0"/>
          </a:p>
          <a:p>
            <a:pPr algn="ctr">
              <a:buClr>
                <a:schemeClr val="tx1"/>
              </a:buClr>
            </a:pPr>
            <a:r>
              <a:rPr lang="en-US" dirty="0"/>
              <a:t>|1234|5678|9123|4567|8912|</a:t>
            </a:r>
            <a:endParaRPr lang="lt-LT" dirty="0"/>
          </a:p>
          <a:p>
            <a:pPr algn="ctr">
              <a:buClr>
                <a:schemeClr val="tx1"/>
              </a:buClr>
            </a:pPr>
            <a:endParaRPr lang="en-US" dirty="0"/>
          </a:p>
          <a:p>
            <a:pPr algn="ctr">
              <a:buClr>
                <a:schemeClr val="tx1"/>
              </a:buClr>
            </a:pPr>
            <a:endParaRPr lang="lt-LT" dirty="0"/>
          </a:p>
          <a:p>
            <a:pPr algn="ctr">
              <a:buClr>
                <a:schemeClr val="tx1"/>
              </a:buClr>
            </a:pPr>
            <a:r>
              <a:rPr lang="lt-LT" dirty="0"/>
              <a:t>48372</a:t>
            </a:r>
            <a:endParaRPr lang="en-US" dirty="0"/>
          </a:p>
          <a:p>
            <a:pPr>
              <a:buClr>
                <a:schemeClr val="tx1"/>
              </a:buClr>
            </a:pPr>
            <a:endParaRPr lang="lt-LT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E48D7F3-DCFE-3F2D-EC2E-B8C7B6995394}"/>
              </a:ext>
            </a:extLst>
          </p:cNvPr>
          <p:cNvSpPr/>
          <p:nvPr/>
        </p:nvSpPr>
        <p:spPr>
          <a:xfrm>
            <a:off x="5233287" y="3771900"/>
            <a:ext cx="263769" cy="4747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A1DB7E6-29EF-A505-3FD3-B9EEC3FE273E}"/>
              </a:ext>
            </a:extLst>
          </p:cNvPr>
          <p:cNvSpPr/>
          <p:nvPr/>
        </p:nvSpPr>
        <p:spPr>
          <a:xfrm>
            <a:off x="5233286" y="5031395"/>
            <a:ext cx="263769" cy="4747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08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 err="1"/>
              <a:t>Polynominė</a:t>
            </a:r>
            <a:r>
              <a:rPr lang="lt-LT" dirty="0"/>
              <a:t> interpoliacija </a:t>
            </a:r>
            <a:br>
              <a:rPr lang="lt-LT" dirty="0"/>
            </a:br>
            <a:r>
              <a:rPr lang="lt-LT" dirty="0"/>
              <a:t>(angl. </a:t>
            </a:r>
            <a:r>
              <a:rPr lang="lt-LT" dirty="0" err="1"/>
              <a:t>Polynomial</a:t>
            </a:r>
            <a:r>
              <a:rPr lang="en-US" dirty="0"/>
              <a:t> interpolation</a:t>
            </a:r>
            <a:r>
              <a:rPr lang="lt-LT" dirty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lt-LT" dirty="0"/>
              <a:t>Laikas</a:t>
            </a:r>
            <a:r>
              <a:rPr lang="es-ES" dirty="0"/>
              <a:t> = [0, 1, 2, 3, 4]</a:t>
            </a:r>
            <a:r>
              <a:rPr lang="lt-LT" dirty="0"/>
              <a:t> </a:t>
            </a:r>
            <a:endParaRPr lang="es-ES" dirty="0"/>
          </a:p>
          <a:p>
            <a:pPr>
              <a:buClr>
                <a:schemeClr val="tx1"/>
              </a:buClr>
            </a:pPr>
            <a:r>
              <a:rPr lang="lt-LT" dirty="0"/>
              <a:t>Signalo reikšmės </a:t>
            </a:r>
            <a:r>
              <a:rPr lang="es-ES" dirty="0"/>
              <a:t> = [1, 3, 2, 5, 4]</a:t>
            </a:r>
            <a:r>
              <a:rPr lang="lt-LT" dirty="0"/>
              <a:t> </a:t>
            </a:r>
          </a:p>
          <a:p>
            <a:pPr>
              <a:buClr>
                <a:schemeClr val="tx1"/>
              </a:buClr>
            </a:pPr>
            <a:endParaRPr lang="lt-LT" dirty="0"/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lt-LT" dirty="0"/>
              <a:t>Pasirenkamas faktorius: 2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lt-LT" dirty="0"/>
              <a:t>Jis pritaikomas laiko masyvui </a:t>
            </a:r>
            <a:r>
              <a:rPr lang="es-ES" dirty="0"/>
              <a:t>[0, 1, 2, 3, 4]</a:t>
            </a:r>
            <a:r>
              <a:rPr lang="lt-LT" dirty="0"/>
              <a:t>  -&gt; </a:t>
            </a:r>
            <a:r>
              <a:rPr lang="es-ES" dirty="0"/>
              <a:t>[0, 2, 4]</a:t>
            </a:r>
            <a:r>
              <a:rPr lang="lt-LT" dirty="0"/>
              <a:t>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lt-LT" dirty="0"/>
              <a:t>Pagal naujas laiko reikšmes yra paimamos naujo signalo reikšmės [1, 2, 4]</a:t>
            </a:r>
          </a:p>
          <a:p>
            <a:pPr>
              <a:buClr>
                <a:schemeClr val="tx1"/>
              </a:buClr>
            </a:pP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538584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388"/>
            <a:ext cx="9053945" cy="642757"/>
          </a:xfrm>
        </p:spPr>
        <p:txBody>
          <a:bodyPr>
            <a:normAutofit fontScale="90000"/>
          </a:bodyPr>
          <a:lstStyle/>
          <a:p>
            <a:r>
              <a:rPr lang="lt-LT" dirty="0"/>
              <a:t>Palyginimas x10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38200" y="748145"/>
            <a:ext cx="9053945" cy="5361710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lt-LT" dirty="0"/>
          </a:p>
        </p:txBody>
      </p:sp>
      <p:pic>
        <p:nvPicPr>
          <p:cNvPr id="7" name="Picture 6" descr="A blue graph with black text&#10;&#10;Description automatically generated">
            <a:extLst>
              <a:ext uri="{FF2B5EF4-FFF2-40B4-BE49-F238E27FC236}">
                <a16:creationId xmlns:a16="http://schemas.microsoft.com/office/drawing/2014/main" id="{44984ED3-CEB4-DAAB-2CB5-BE7AED831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" t="5867" r="8447" b="43963"/>
          <a:stretch/>
        </p:blipFill>
        <p:spPr>
          <a:xfrm>
            <a:off x="838200" y="748145"/>
            <a:ext cx="9053945" cy="2588095"/>
          </a:xfrm>
          <a:prstGeom prst="rect">
            <a:avLst/>
          </a:prstGeom>
        </p:spPr>
      </p:pic>
      <p:pic>
        <p:nvPicPr>
          <p:cNvPr id="9" name="Picture 8" descr="A blue sound wave&#10;&#10;Description automatically generated">
            <a:extLst>
              <a:ext uri="{FF2B5EF4-FFF2-40B4-BE49-F238E27FC236}">
                <a16:creationId xmlns:a16="http://schemas.microsoft.com/office/drawing/2014/main" id="{F24E9986-15C8-8C8A-9F50-6E22E72A51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" t="4039" r="9340" b="44600"/>
          <a:stretch/>
        </p:blipFill>
        <p:spPr>
          <a:xfrm>
            <a:off x="838200" y="3500676"/>
            <a:ext cx="9053945" cy="260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87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69023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0323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5870" y="951632"/>
            <a:ext cx="5031696" cy="365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SKYRIAUS PAVADINIMAS</a:t>
            </a:r>
          </a:p>
        </p:txBody>
      </p:sp>
      <p:sp>
        <p:nvSpPr>
          <p:cNvPr id="4" name="Rectangle 3"/>
          <p:cNvSpPr/>
          <p:nvPr/>
        </p:nvSpPr>
        <p:spPr>
          <a:xfrm>
            <a:off x="534648" y="521848"/>
            <a:ext cx="1692421" cy="14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VU">
      <a:dk1>
        <a:srgbClr val="7A003B"/>
      </a:dk1>
      <a:lt1>
        <a:srgbClr val="FFFFFF"/>
      </a:lt1>
      <a:dk2>
        <a:srgbClr val="7A003B"/>
      </a:dk2>
      <a:lt2>
        <a:srgbClr val="FEFFFE"/>
      </a:lt2>
      <a:accent1>
        <a:srgbClr val="E03357"/>
      </a:accent1>
      <a:accent2>
        <a:srgbClr val="E2E3E2"/>
      </a:accent2>
      <a:accent3>
        <a:srgbClr val="3B3C3A"/>
      </a:accent3>
      <a:accent4>
        <a:srgbClr val="989998"/>
      </a:accent4>
      <a:accent5>
        <a:srgbClr val="D5D5D5"/>
      </a:accent5>
      <a:accent6>
        <a:srgbClr val="797979"/>
      </a:accent6>
      <a:hlink>
        <a:srgbClr val="E03357"/>
      </a:hlink>
      <a:folHlink>
        <a:srgbClr val="E2E3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VU">
      <a:dk1>
        <a:srgbClr val="7A003B"/>
      </a:dk1>
      <a:lt1>
        <a:srgbClr val="FFFFFF"/>
      </a:lt1>
      <a:dk2>
        <a:srgbClr val="7A003B"/>
      </a:dk2>
      <a:lt2>
        <a:srgbClr val="FEFFFE"/>
      </a:lt2>
      <a:accent1>
        <a:srgbClr val="E03357"/>
      </a:accent1>
      <a:accent2>
        <a:srgbClr val="E2E3E2"/>
      </a:accent2>
      <a:accent3>
        <a:srgbClr val="3B3C3A"/>
      </a:accent3>
      <a:accent4>
        <a:srgbClr val="989998"/>
      </a:accent4>
      <a:accent5>
        <a:srgbClr val="D5D5D5"/>
      </a:accent5>
      <a:accent6>
        <a:srgbClr val="797979"/>
      </a:accent6>
      <a:hlink>
        <a:srgbClr val="E03357"/>
      </a:hlink>
      <a:folHlink>
        <a:srgbClr val="E2E3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12536</TotalTime>
  <Words>190</Words>
  <Application>Microsoft Office PowerPoint</Application>
  <PresentationFormat>Widescreen</PresentationFormat>
  <Paragraphs>48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GT Walsheim</vt:lpstr>
      <vt:lpstr>Custom Design</vt:lpstr>
      <vt:lpstr>1_Custom Design</vt:lpstr>
      <vt:lpstr>Grafavimo  optimizavimas</vt:lpstr>
      <vt:lpstr>TURINYS</vt:lpstr>
      <vt:lpstr>Susmulkinimas  (angl. Chunking)</vt:lpstr>
      <vt:lpstr>Tiesinė interpoliacija  (angl. Linear interpolation)</vt:lpstr>
      <vt:lpstr>Polynominė interpoliacija  (angl. Polynomial interpolation)</vt:lpstr>
      <vt:lpstr>Palyginimas x10</vt:lpstr>
      <vt:lpstr>PowerPoint Presentation</vt:lpstr>
      <vt:lpstr>PowerPoint Presentation</vt:lpstr>
      <vt:lpstr>SKYRIAUS PAVADINIMAS</vt:lpstr>
      <vt:lpstr>SKYRIAUS PAVADINIMAS</vt:lpstr>
      <vt:lpstr>SKYRIAUS PAVADINIMAS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Lentelės</vt:lpstr>
      <vt:lpstr>Lentelės II </vt:lpstr>
      <vt:lpstr>Lentelės III </vt:lpstr>
      <vt:lpstr>PowerPoint Presentation</vt:lpstr>
      <vt:lpstr>KONTAKTAI</vt:lpstr>
    </vt:vector>
  </TitlesOfParts>
  <Company>Vilniaus universitetas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Rokas Aleliūnas</dc:creator>
  <cp:lastModifiedBy>Vytautas Beiga</cp:lastModifiedBy>
  <cp:revision>97</cp:revision>
  <dcterms:created xsi:type="dcterms:W3CDTF">2017-06-28T06:49:28Z</dcterms:created>
  <dcterms:modified xsi:type="dcterms:W3CDTF">2023-11-12T18:39:59Z</dcterms:modified>
</cp:coreProperties>
</file>